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778" r:id="rId1"/>
  </p:sldMasterIdLst>
  <p:notesMasterIdLst>
    <p:notesMasterId r:id="rId19"/>
  </p:notesMasterIdLst>
  <p:handoutMasterIdLst>
    <p:handoutMasterId r:id="rId20"/>
  </p:handoutMasterIdLst>
  <p:sldIdLst>
    <p:sldId id="256" r:id="rId2"/>
    <p:sldId id="257" r:id="rId3"/>
    <p:sldId id="258" r:id="rId4"/>
    <p:sldId id="259" r:id="rId5"/>
    <p:sldId id="262" r:id="rId6"/>
    <p:sldId id="260" r:id="rId7"/>
    <p:sldId id="261" r:id="rId8"/>
    <p:sldId id="263" r:id="rId9"/>
    <p:sldId id="264" r:id="rId10"/>
    <p:sldId id="265" r:id="rId11"/>
    <p:sldId id="266" r:id="rId12"/>
    <p:sldId id="267" r:id="rId13"/>
    <p:sldId id="268" r:id="rId14"/>
    <p:sldId id="269" r:id="rId15"/>
    <p:sldId id="270" r:id="rId16"/>
    <p:sldId id="271" r:id="rId17"/>
    <p:sldId id="272" r:id="rId18"/>
  </p:sldIdLst>
  <p:sldSz cx="20104100" cy="11309350"/>
  <p:notesSz cx="20104100" cy="113093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79" userDrawn="1">
          <p15:clr>
            <a:srgbClr val="A4A3A4"/>
          </p15:clr>
        </p15:guide>
        <p15:guide id="2" pos="215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C6C6"/>
    <a:srgbClr val="071F39"/>
    <a:srgbClr val="505050"/>
    <a:srgbClr val="7FA7C9"/>
    <a:srgbClr val="F3F4F4"/>
    <a:srgbClr val="4C85B5"/>
    <a:srgbClr val="57AB27"/>
    <a:srgbClr val="005094"/>
    <a:srgbClr val="4C84B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298062-B078-4368-8534-1A042EAEC98E}" v="2" dt="2025-04-29T08:40:24.62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10" autoAdjust="0"/>
    <p:restoredTop sz="94712" autoAdjust="0"/>
  </p:normalViewPr>
  <p:slideViewPr>
    <p:cSldViewPr snapToGrid="0">
      <p:cViewPr varScale="1">
        <p:scale>
          <a:sx n="50" d="100"/>
          <a:sy n="50" d="100"/>
        </p:scale>
        <p:origin x="619" y="29"/>
      </p:cViewPr>
      <p:guideLst>
        <p:guide orient="horz" pos="2879"/>
        <p:guide pos="2159"/>
      </p:guideLst>
    </p:cSldViewPr>
  </p:slideViewPr>
  <p:notesTextViewPr>
    <p:cViewPr>
      <p:scale>
        <a:sx n="1" d="1"/>
        <a:sy n="1" d="1"/>
      </p:scale>
      <p:origin x="0" y="0"/>
    </p:cViewPr>
  </p:notesTextViewPr>
  <p:notesViewPr>
    <p:cSldViewPr snapToGrid="0">
      <p:cViewPr varScale="1">
        <p:scale>
          <a:sx n="53" d="100"/>
          <a:sy n="53" d="100"/>
        </p:scale>
        <p:origin x="1234" y="5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EBB85C6-5571-301C-2636-CE05D0CBED2A}"/>
              </a:ext>
            </a:extLst>
          </p:cNvPr>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EA54C14-AF15-9CD0-AC62-E4F38CB1CB02}"/>
              </a:ext>
            </a:extLst>
          </p:cNvPr>
          <p:cNvSpPr>
            <a:spLocks noGrp="1"/>
          </p:cNvSpPr>
          <p:nvPr>
            <p:ph type="dt" sz="quarter" idx="1"/>
          </p:nvPr>
        </p:nvSpPr>
        <p:spPr>
          <a:xfrm>
            <a:off x="11387138" y="0"/>
            <a:ext cx="8712200" cy="566738"/>
          </a:xfrm>
          <a:prstGeom prst="rect">
            <a:avLst/>
          </a:prstGeom>
        </p:spPr>
        <p:txBody>
          <a:bodyPr vert="horz" lIns="91440" tIns="45720" rIns="91440" bIns="45720" rtlCol="0"/>
          <a:lstStyle>
            <a:lvl1pPr algn="r">
              <a:defRPr sz="1200"/>
            </a:lvl1pPr>
          </a:lstStyle>
          <a:p>
            <a:fld id="{7445050D-BB9F-4E06-A401-27635F1C39CF}" type="datetimeFigureOut">
              <a:rPr lang="en-US" smtClean="0"/>
              <a:t>4/29/2025</a:t>
            </a:fld>
            <a:endParaRPr lang="en-US"/>
          </a:p>
        </p:txBody>
      </p:sp>
      <p:sp>
        <p:nvSpPr>
          <p:cNvPr id="4" name="Footer Placeholder 3">
            <a:extLst>
              <a:ext uri="{FF2B5EF4-FFF2-40B4-BE49-F238E27FC236}">
                <a16:creationId xmlns:a16="http://schemas.microsoft.com/office/drawing/2014/main" id="{CBB9ABA1-57AD-79A1-ADBA-115E66D32EF7}"/>
              </a:ext>
            </a:extLst>
          </p:cNvPr>
          <p:cNvSpPr>
            <a:spLocks noGrp="1"/>
          </p:cNvSpPr>
          <p:nvPr>
            <p:ph type="ftr" sz="quarter" idx="2"/>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B14EA2A-A30B-F63A-222B-C6B7870857FF}"/>
              </a:ext>
            </a:extLst>
          </p:cNvPr>
          <p:cNvSpPr>
            <a:spLocks noGrp="1"/>
          </p:cNvSpPr>
          <p:nvPr>
            <p:ph type="sldNum" sz="quarter" idx="3"/>
          </p:nvPr>
        </p:nvSpPr>
        <p:spPr>
          <a:xfrm>
            <a:off x="11387138" y="10742613"/>
            <a:ext cx="8712200" cy="566737"/>
          </a:xfrm>
          <a:prstGeom prst="rect">
            <a:avLst/>
          </a:prstGeom>
        </p:spPr>
        <p:txBody>
          <a:bodyPr vert="horz" lIns="91440" tIns="45720" rIns="91440" bIns="45720" rtlCol="0" anchor="b"/>
          <a:lstStyle>
            <a:lvl1pPr algn="r">
              <a:defRPr sz="1200"/>
            </a:lvl1pPr>
          </a:lstStyle>
          <a:p>
            <a:fld id="{CE044EE2-0CDE-4BBF-94B4-999234D79AA1}" type="slidenum">
              <a:rPr lang="en-US" smtClean="0"/>
              <a:t>‹#›</a:t>
            </a:fld>
            <a:endParaRPr lang="en-US"/>
          </a:p>
        </p:txBody>
      </p:sp>
    </p:spTree>
    <p:extLst>
      <p:ext uri="{BB962C8B-B14F-4D97-AF65-F5344CB8AC3E}">
        <p14:creationId xmlns:p14="http://schemas.microsoft.com/office/powerpoint/2010/main" val="3414419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5A8E1012-7D38-41DE-AC34-E2D74F16E362}" type="datetimeFigureOut">
              <a:rPr lang="de-DE" smtClean="0"/>
              <a:t>29.04.2025</a:t>
            </a:fld>
            <a:endParaRPr lang="de-DE"/>
          </a:p>
        </p:txBody>
      </p:sp>
      <p:sp>
        <p:nvSpPr>
          <p:cNvPr id="4" name="Folienbildplatzhalt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867D744D-0348-4670-892A-F3CA2C74B149}" type="slidenum">
              <a:rPr lang="de-DE" smtClean="0"/>
              <a:t>‹#›</a:t>
            </a:fld>
            <a:endParaRPr lang="de-DE"/>
          </a:p>
        </p:txBody>
      </p:sp>
    </p:spTree>
    <p:extLst>
      <p:ext uri="{BB962C8B-B14F-4D97-AF65-F5344CB8AC3E}">
        <p14:creationId xmlns:p14="http://schemas.microsoft.com/office/powerpoint/2010/main" val="4145913148"/>
      </p:ext>
    </p:extLst>
  </p:cSld>
  <p:clrMap bg1="lt1" tx1="dk1" bg2="lt2" tx2="dk2" accent1="accent1" accent2="accent2" accent3="accent3" accent4="accent4" accent5="accent5" accent6="accent6" hlink="hlink" folHlink="folHlink"/>
  <p:notesStyle>
    <a:lvl1pPr marL="0" algn="l" defTabSz="914372" rtl="0" eaLnBrk="1" latinLnBrk="0" hangingPunct="1">
      <a:defRPr sz="1201" kern="1200">
        <a:solidFill>
          <a:schemeClr val="tx1"/>
        </a:solidFill>
        <a:latin typeface="+mn-lt"/>
        <a:ea typeface="+mn-ea"/>
        <a:cs typeface="+mn-cs"/>
      </a:defRPr>
    </a:lvl1pPr>
    <a:lvl2pPr marL="457187" algn="l" defTabSz="914372" rtl="0" eaLnBrk="1" latinLnBrk="0" hangingPunct="1">
      <a:defRPr sz="1201" kern="1200">
        <a:solidFill>
          <a:schemeClr val="tx1"/>
        </a:solidFill>
        <a:latin typeface="+mn-lt"/>
        <a:ea typeface="+mn-ea"/>
        <a:cs typeface="+mn-cs"/>
      </a:defRPr>
    </a:lvl2pPr>
    <a:lvl3pPr marL="914372" algn="l" defTabSz="914372" rtl="0" eaLnBrk="1" latinLnBrk="0" hangingPunct="1">
      <a:defRPr sz="1201" kern="1200">
        <a:solidFill>
          <a:schemeClr val="tx1"/>
        </a:solidFill>
        <a:latin typeface="+mn-lt"/>
        <a:ea typeface="+mn-ea"/>
        <a:cs typeface="+mn-cs"/>
      </a:defRPr>
    </a:lvl3pPr>
    <a:lvl4pPr marL="1371558" algn="l" defTabSz="914372" rtl="0" eaLnBrk="1" latinLnBrk="0" hangingPunct="1">
      <a:defRPr sz="1201" kern="1200">
        <a:solidFill>
          <a:schemeClr val="tx1"/>
        </a:solidFill>
        <a:latin typeface="+mn-lt"/>
        <a:ea typeface="+mn-ea"/>
        <a:cs typeface="+mn-cs"/>
      </a:defRPr>
    </a:lvl4pPr>
    <a:lvl5pPr marL="1828743" algn="l" defTabSz="914372" rtl="0" eaLnBrk="1" latinLnBrk="0" hangingPunct="1">
      <a:defRPr sz="1201" kern="1200">
        <a:solidFill>
          <a:schemeClr val="tx1"/>
        </a:solidFill>
        <a:latin typeface="+mn-lt"/>
        <a:ea typeface="+mn-ea"/>
        <a:cs typeface="+mn-cs"/>
      </a:defRPr>
    </a:lvl5pPr>
    <a:lvl6pPr marL="2285930" algn="l" defTabSz="914372" rtl="0" eaLnBrk="1" latinLnBrk="0" hangingPunct="1">
      <a:defRPr sz="1201" kern="1200">
        <a:solidFill>
          <a:schemeClr val="tx1"/>
        </a:solidFill>
        <a:latin typeface="+mn-lt"/>
        <a:ea typeface="+mn-ea"/>
        <a:cs typeface="+mn-cs"/>
      </a:defRPr>
    </a:lvl6pPr>
    <a:lvl7pPr marL="2743117" algn="l" defTabSz="914372" rtl="0" eaLnBrk="1" latinLnBrk="0" hangingPunct="1">
      <a:defRPr sz="1201" kern="1200">
        <a:solidFill>
          <a:schemeClr val="tx1"/>
        </a:solidFill>
        <a:latin typeface="+mn-lt"/>
        <a:ea typeface="+mn-ea"/>
        <a:cs typeface="+mn-cs"/>
      </a:defRPr>
    </a:lvl7pPr>
    <a:lvl8pPr marL="3200301" algn="l" defTabSz="914372" rtl="0" eaLnBrk="1" latinLnBrk="0" hangingPunct="1">
      <a:defRPr sz="1201" kern="1200">
        <a:solidFill>
          <a:schemeClr val="tx1"/>
        </a:solidFill>
        <a:latin typeface="+mn-lt"/>
        <a:ea typeface="+mn-ea"/>
        <a:cs typeface="+mn-cs"/>
      </a:defRPr>
    </a:lvl8pPr>
    <a:lvl9pPr marL="3657488" algn="l" defTabSz="914372" rtl="0" eaLnBrk="1" latinLnBrk="0" hangingPunct="1">
      <a:defRPr sz="120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5236" y="10555393"/>
            <a:ext cx="20098865" cy="7539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10445756"/>
            <a:ext cx="20098865" cy="1055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809369" y="1251568"/>
            <a:ext cx="16585883" cy="5880862"/>
          </a:xfrm>
        </p:spPr>
        <p:txBody>
          <a:bodyPr anchor="b">
            <a:normAutofit/>
          </a:bodyPr>
          <a:lstStyle>
            <a:lvl1pPr algn="l">
              <a:lnSpc>
                <a:spcPct val="85000"/>
              </a:lnSpc>
              <a:defRPr sz="13192" spc="-82"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813938" y="7347647"/>
            <a:ext cx="16585883" cy="1884892"/>
          </a:xfrm>
        </p:spPr>
        <p:txBody>
          <a:bodyPr lIns="91440" rIns="91440">
            <a:normAutofit/>
          </a:bodyPr>
          <a:lstStyle>
            <a:lvl1pPr marL="0" indent="0" algn="l">
              <a:buNone/>
              <a:defRPr sz="3958" cap="all" spc="330" baseline="0">
                <a:solidFill>
                  <a:schemeClr val="tx2"/>
                </a:solidFill>
                <a:latin typeface="+mj-lt"/>
              </a:defRPr>
            </a:lvl1pPr>
            <a:lvl2pPr marL="753923" indent="0" algn="ctr">
              <a:buNone/>
              <a:defRPr sz="3958"/>
            </a:lvl2pPr>
            <a:lvl3pPr marL="1507846" indent="0" algn="ctr">
              <a:buNone/>
              <a:defRPr sz="3958"/>
            </a:lvl3pPr>
            <a:lvl4pPr marL="2261768" indent="0" algn="ctr">
              <a:buNone/>
              <a:defRPr sz="3298"/>
            </a:lvl4pPr>
            <a:lvl5pPr marL="3015691" indent="0" algn="ctr">
              <a:buNone/>
              <a:defRPr sz="3298"/>
            </a:lvl5pPr>
            <a:lvl6pPr marL="3769614" indent="0" algn="ctr">
              <a:buNone/>
              <a:defRPr sz="3298"/>
            </a:lvl6pPr>
            <a:lvl7pPr marL="4523537" indent="0" algn="ctr">
              <a:buNone/>
              <a:defRPr sz="3298"/>
            </a:lvl7pPr>
            <a:lvl8pPr marL="5277460" indent="0" algn="ctr">
              <a:buNone/>
              <a:defRPr sz="3298"/>
            </a:lvl8pPr>
            <a:lvl9pPr marL="6031382" indent="0" algn="ctr">
              <a:buNone/>
              <a:defRPr sz="3298"/>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t>4/29/2025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9" name="Straight Connector 8"/>
          <p:cNvCxnSpPr/>
          <p:nvPr/>
        </p:nvCxnSpPr>
        <p:spPr>
          <a:xfrm>
            <a:off x="1991378" y="7162588"/>
            <a:ext cx="16284321"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0137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4/29/2025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64576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5236" y="10555393"/>
            <a:ext cx="20098865" cy="7539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10445756"/>
            <a:ext cx="20098865" cy="1055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809369" y="1251568"/>
            <a:ext cx="16585883" cy="5880862"/>
          </a:xfrm>
        </p:spPr>
        <p:txBody>
          <a:bodyPr anchor="b" anchorCtr="0">
            <a:normAutofit/>
          </a:bodyPr>
          <a:lstStyle>
            <a:lvl1pPr>
              <a:lnSpc>
                <a:spcPct val="85000"/>
              </a:lnSpc>
              <a:defRPr sz="13192"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809369" y="7343538"/>
            <a:ext cx="16585883" cy="1884892"/>
          </a:xfrm>
        </p:spPr>
        <p:txBody>
          <a:bodyPr lIns="91440" rIns="91440" anchor="t" anchorCtr="0">
            <a:normAutofit/>
          </a:bodyPr>
          <a:lstStyle>
            <a:lvl1pPr marL="0" indent="0">
              <a:buNone/>
              <a:defRPr sz="3958" cap="all" spc="330" baseline="0">
                <a:solidFill>
                  <a:schemeClr val="tx2"/>
                </a:solidFill>
                <a:latin typeface="+mj-lt"/>
              </a:defRPr>
            </a:lvl1pPr>
            <a:lvl2pPr marL="753923" indent="0">
              <a:buNone/>
              <a:defRPr sz="2968">
                <a:solidFill>
                  <a:schemeClr val="tx1">
                    <a:tint val="75000"/>
                  </a:schemeClr>
                </a:solidFill>
              </a:defRPr>
            </a:lvl2pPr>
            <a:lvl3pPr marL="1507846" indent="0">
              <a:buNone/>
              <a:defRPr sz="2638">
                <a:solidFill>
                  <a:schemeClr val="tx1">
                    <a:tint val="75000"/>
                  </a:schemeClr>
                </a:solidFill>
              </a:defRPr>
            </a:lvl3pPr>
            <a:lvl4pPr marL="2261768" indent="0">
              <a:buNone/>
              <a:defRPr sz="2309">
                <a:solidFill>
                  <a:schemeClr val="tx1">
                    <a:tint val="75000"/>
                  </a:schemeClr>
                </a:solidFill>
              </a:defRPr>
            </a:lvl4pPr>
            <a:lvl5pPr marL="3015691" indent="0">
              <a:buNone/>
              <a:defRPr sz="2309">
                <a:solidFill>
                  <a:schemeClr val="tx1">
                    <a:tint val="75000"/>
                  </a:schemeClr>
                </a:solidFill>
              </a:defRPr>
            </a:lvl5pPr>
            <a:lvl6pPr marL="3769614" indent="0">
              <a:buNone/>
              <a:defRPr sz="2309">
                <a:solidFill>
                  <a:schemeClr val="tx1">
                    <a:tint val="75000"/>
                  </a:schemeClr>
                </a:solidFill>
              </a:defRPr>
            </a:lvl6pPr>
            <a:lvl7pPr marL="4523537" indent="0">
              <a:buNone/>
              <a:defRPr sz="2309">
                <a:solidFill>
                  <a:schemeClr val="tx1">
                    <a:tint val="75000"/>
                  </a:schemeClr>
                </a:solidFill>
              </a:defRPr>
            </a:lvl7pPr>
            <a:lvl8pPr marL="5277460" indent="0">
              <a:buNone/>
              <a:defRPr sz="2309">
                <a:solidFill>
                  <a:schemeClr val="tx1">
                    <a:tint val="75000"/>
                  </a:schemeClr>
                </a:solidFill>
              </a:defRPr>
            </a:lvl8pPr>
            <a:lvl9pPr marL="6031382" indent="0">
              <a:buNone/>
              <a:defRPr sz="230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t>4/29/2025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9" name="Straight Connector 8"/>
          <p:cNvCxnSpPr/>
          <p:nvPr/>
        </p:nvCxnSpPr>
        <p:spPr>
          <a:xfrm>
            <a:off x="1991378" y="7162588"/>
            <a:ext cx="16284321"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0942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809369" y="472630"/>
            <a:ext cx="16585883" cy="239240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809367" y="3043752"/>
            <a:ext cx="8142161" cy="66348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0253091" y="3043754"/>
            <a:ext cx="8142161" cy="66348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4/29/2025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78309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809369" y="472630"/>
            <a:ext cx="16585883" cy="239240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809369" y="3044276"/>
            <a:ext cx="8142161" cy="1214184"/>
          </a:xfrm>
        </p:spPr>
        <p:txBody>
          <a:bodyPr lIns="91440" rIns="91440" anchor="ctr">
            <a:normAutofit/>
          </a:bodyPr>
          <a:lstStyle>
            <a:lvl1pPr marL="0" indent="0">
              <a:buNone/>
              <a:defRPr sz="3298" b="0" cap="all" baseline="0">
                <a:solidFill>
                  <a:schemeClr val="tx2"/>
                </a:solidFill>
              </a:defRPr>
            </a:lvl1pPr>
            <a:lvl2pPr marL="753923" indent="0">
              <a:buNone/>
              <a:defRPr sz="3298" b="1"/>
            </a:lvl2pPr>
            <a:lvl3pPr marL="1507846" indent="0">
              <a:buNone/>
              <a:defRPr sz="2968" b="1"/>
            </a:lvl3pPr>
            <a:lvl4pPr marL="2261768" indent="0">
              <a:buNone/>
              <a:defRPr sz="2638" b="1"/>
            </a:lvl4pPr>
            <a:lvl5pPr marL="3015691" indent="0">
              <a:buNone/>
              <a:defRPr sz="2638" b="1"/>
            </a:lvl5pPr>
            <a:lvl6pPr marL="3769614" indent="0">
              <a:buNone/>
              <a:defRPr sz="2638" b="1"/>
            </a:lvl6pPr>
            <a:lvl7pPr marL="4523537" indent="0">
              <a:buNone/>
              <a:defRPr sz="2638" b="1"/>
            </a:lvl7pPr>
            <a:lvl8pPr marL="5277460" indent="0">
              <a:buNone/>
              <a:defRPr sz="2638" b="1"/>
            </a:lvl8pPr>
            <a:lvl9pPr marL="6031382" indent="0">
              <a:buNone/>
              <a:defRPr sz="2638" b="1"/>
            </a:lvl9pPr>
          </a:lstStyle>
          <a:p>
            <a:pPr lvl="0"/>
            <a:r>
              <a:rPr lang="en-US"/>
              <a:t>Click to edit Master text styles</a:t>
            </a:r>
          </a:p>
        </p:txBody>
      </p:sp>
      <p:sp>
        <p:nvSpPr>
          <p:cNvPr id="4" name="Content Placeholder 3"/>
          <p:cNvSpPr>
            <a:spLocks noGrp="1"/>
          </p:cNvSpPr>
          <p:nvPr>
            <p:ph sz="half" idx="2"/>
          </p:nvPr>
        </p:nvSpPr>
        <p:spPr>
          <a:xfrm>
            <a:off x="1809369" y="4258460"/>
            <a:ext cx="8142161" cy="55709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0253091" y="3044276"/>
            <a:ext cx="8142161" cy="1214184"/>
          </a:xfrm>
        </p:spPr>
        <p:txBody>
          <a:bodyPr lIns="91440" rIns="91440" anchor="ctr">
            <a:normAutofit/>
          </a:bodyPr>
          <a:lstStyle>
            <a:lvl1pPr marL="0" indent="0">
              <a:buNone/>
              <a:defRPr sz="3298" b="0" cap="all" baseline="0">
                <a:solidFill>
                  <a:schemeClr val="tx2"/>
                </a:solidFill>
              </a:defRPr>
            </a:lvl1pPr>
            <a:lvl2pPr marL="753923" indent="0">
              <a:buNone/>
              <a:defRPr sz="3298" b="1"/>
            </a:lvl2pPr>
            <a:lvl3pPr marL="1507846" indent="0">
              <a:buNone/>
              <a:defRPr sz="2968" b="1"/>
            </a:lvl3pPr>
            <a:lvl4pPr marL="2261768" indent="0">
              <a:buNone/>
              <a:defRPr sz="2638" b="1"/>
            </a:lvl4pPr>
            <a:lvl5pPr marL="3015691" indent="0">
              <a:buNone/>
              <a:defRPr sz="2638" b="1"/>
            </a:lvl5pPr>
            <a:lvl6pPr marL="3769614" indent="0">
              <a:buNone/>
              <a:defRPr sz="2638" b="1"/>
            </a:lvl6pPr>
            <a:lvl7pPr marL="4523537" indent="0">
              <a:buNone/>
              <a:defRPr sz="2638" b="1"/>
            </a:lvl7pPr>
            <a:lvl8pPr marL="5277460" indent="0">
              <a:buNone/>
              <a:defRPr sz="2638" b="1"/>
            </a:lvl8pPr>
            <a:lvl9pPr marL="6031382" indent="0">
              <a:buNone/>
              <a:defRPr sz="2638" b="1"/>
            </a:lvl9pPr>
          </a:lstStyle>
          <a:p>
            <a:pPr lvl="0"/>
            <a:r>
              <a:rPr lang="en-US"/>
              <a:t>Click to edit Master text styles</a:t>
            </a:r>
          </a:p>
        </p:txBody>
      </p:sp>
      <p:sp>
        <p:nvSpPr>
          <p:cNvPr id="6" name="Content Placeholder 5"/>
          <p:cNvSpPr>
            <a:spLocks noGrp="1"/>
          </p:cNvSpPr>
          <p:nvPr>
            <p:ph sz="quarter" idx="4"/>
          </p:nvPr>
        </p:nvSpPr>
        <p:spPr>
          <a:xfrm>
            <a:off x="10253091" y="4258460"/>
            <a:ext cx="8142161" cy="55709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4/29/2025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46377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4/29/2025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51065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5236" y="10555393"/>
            <a:ext cx="20098865" cy="7539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25" y="10445756"/>
            <a:ext cx="20098865" cy="1055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D24A7AC-904D-4781-85BA-7D10C17ED021}" type="datetimeFigureOut">
              <a:rPr lang="en-US" smtClean="0"/>
              <a:t>4/29/2025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02204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7" y="0"/>
            <a:ext cx="6679586" cy="113093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661909" y="0"/>
            <a:ext cx="105547" cy="11309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53904" y="980142"/>
            <a:ext cx="5277326" cy="3769783"/>
          </a:xfrm>
        </p:spPr>
        <p:txBody>
          <a:bodyPr anchor="b">
            <a:normAutofit/>
          </a:bodyPr>
          <a:lstStyle>
            <a:lvl1pPr>
              <a:defRPr sz="5936"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915990" y="1206331"/>
            <a:ext cx="10705433" cy="86705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53904" y="4825323"/>
            <a:ext cx="5277326" cy="5572426"/>
          </a:xfrm>
        </p:spPr>
        <p:txBody>
          <a:bodyPr lIns="91440" rIns="91440">
            <a:normAutofit/>
          </a:bodyPr>
          <a:lstStyle>
            <a:lvl1pPr marL="0" indent="0">
              <a:buNone/>
              <a:defRPr sz="2474">
                <a:solidFill>
                  <a:srgbClr val="FFFFFF"/>
                </a:solidFill>
              </a:defRPr>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en-US"/>
              <a:t>Click to edit Master text styles</a:t>
            </a:r>
          </a:p>
        </p:txBody>
      </p:sp>
      <p:sp>
        <p:nvSpPr>
          <p:cNvPr id="5" name="Date Placeholder 4"/>
          <p:cNvSpPr>
            <a:spLocks noGrp="1"/>
          </p:cNvSpPr>
          <p:nvPr>
            <p:ph type="dt" sz="half" idx="10"/>
          </p:nvPr>
        </p:nvSpPr>
        <p:spPr>
          <a:xfrm>
            <a:off x="767610" y="10652665"/>
            <a:ext cx="4317814" cy="602118"/>
          </a:xfrm>
        </p:spPr>
        <p:txBody>
          <a:bodyPr/>
          <a:lstStyle>
            <a:lvl1pPr algn="l">
              <a:defRPr/>
            </a:lvl1pPr>
          </a:lstStyle>
          <a:p>
            <a:fld id="{E331444B-B92B-4E27-8C94-BB93EAF5CB18}" type="datetimeFigureOut">
              <a:rPr lang="en-US" smtClean="0"/>
              <a:t>4/29/2025</a:t>
            </a:fld>
            <a:endParaRPr lang="en-US" dirty="0"/>
          </a:p>
        </p:txBody>
      </p:sp>
      <p:sp>
        <p:nvSpPr>
          <p:cNvPr id="6" name="Footer Placeholder 5"/>
          <p:cNvSpPr>
            <a:spLocks noGrp="1"/>
          </p:cNvSpPr>
          <p:nvPr>
            <p:ph type="ftr" sz="quarter" idx="11"/>
          </p:nvPr>
        </p:nvSpPr>
        <p:spPr>
          <a:xfrm>
            <a:off x="7915989" y="10652665"/>
            <a:ext cx="7664688" cy="602118"/>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077519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1" y="8167864"/>
            <a:ext cx="20098865" cy="31414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5" y="8105324"/>
            <a:ext cx="20098865" cy="1055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809369" y="8368919"/>
            <a:ext cx="16676351" cy="1357122"/>
          </a:xfrm>
        </p:spPr>
        <p:txBody>
          <a:bodyPr lIns="91440" tIns="0" rIns="91440" bIns="0" anchor="b">
            <a:noAutofit/>
          </a:bodyPr>
          <a:lstStyle>
            <a:lvl1pPr>
              <a:defRPr sz="5936"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6" y="0"/>
            <a:ext cx="20104075" cy="8105324"/>
          </a:xfrm>
          <a:blipFill>
            <a:blip r:embed="rId2"/>
            <a:stretch>
              <a:fillRect/>
            </a:stretch>
          </a:blipFill>
        </p:spPr>
        <p:txBody>
          <a:bodyPr lIns="457200" tIns="457200" anchor="t"/>
          <a:lstStyle>
            <a:lvl1pPr marL="0" indent="0">
              <a:buNone/>
              <a:defRPr sz="5277">
                <a:solidFill>
                  <a:schemeClr val="bg1"/>
                </a:solidFill>
              </a:defRPr>
            </a:lvl1pPr>
            <a:lvl2pPr marL="753923" indent="0">
              <a:buNone/>
              <a:defRPr sz="4617"/>
            </a:lvl2pPr>
            <a:lvl3pPr marL="1507846" indent="0">
              <a:buNone/>
              <a:defRPr sz="3958"/>
            </a:lvl3pPr>
            <a:lvl4pPr marL="2261768" indent="0">
              <a:buNone/>
              <a:defRPr sz="3298"/>
            </a:lvl4pPr>
            <a:lvl5pPr marL="3015691" indent="0">
              <a:buNone/>
              <a:defRPr sz="3298"/>
            </a:lvl5pPr>
            <a:lvl6pPr marL="3769614" indent="0">
              <a:buNone/>
              <a:defRPr sz="3298"/>
            </a:lvl6pPr>
            <a:lvl7pPr marL="4523537" indent="0">
              <a:buNone/>
              <a:defRPr sz="3298"/>
            </a:lvl7pPr>
            <a:lvl8pPr marL="5277460" indent="0">
              <a:buNone/>
              <a:defRPr sz="3298"/>
            </a:lvl8pPr>
            <a:lvl9pPr marL="6031382" indent="0">
              <a:buNone/>
              <a:defRPr sz="3298"/>
            </a:lvl9pPr>
          </a:lstStyle>
          <a:p>
            <a:r>
              <a:rPr lang="en-US"/>
              <a:t>Click icon to add picture</a:t>
            </a:r>
            <a:endParaRPr lang="en-US" dirty="0"/>
          </a:p>
        </p:txBody>
      </p:sp>
      <p:sp>
        <p:nvSpPr>
          <p:cNvPr id="4" name="Text Placeholder 3"/>
          <p:cNvSpPr>
            <a:spLocks noGrp="1"/>
          </p:cNvSpPr>
          <p:nvPr>
            <p:ph type="body" sz="half" idx="2"/>
          </p:nvPr>
        </p:nvSpPr>
        <p:spPr>
          <a:xfrm>
            <a:off x="1809369" y="9741118"/>
            <a:ext cx="16676351" cy="980144"/>
          </a:xfrm>
        </p:spPr>
        <p:txBody>
          <a:bodyPr lIns="91440" tIns="0" rIns="91440" bIns="0">
            <a:normAutofit/>
          </a:bodyPr>
          <a:lstStyle>
            <a:lvl1pPr marL="0" indent="0">
              <a:spcBef>
                <a:spcPts val="0"/>
              </a:spcBef>
              <a:spcAft>
                <a:spcPts val="989"/>
              </a:spcAft>
              <a:buNone/>
              <a:defRPr sz="2474">
                <a:solidFill>
                  <a:srgbClr val="FFFFFF"/>
                </a:solidFill>
              </a:defRPr>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4/29/2025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77256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4/29/2025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87071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5236" y="10555393"/>
            <a:ext cx="20098865" cy="7539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10445756"/>
            <a:ext cx="20098865" cy="1055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4386996" y="684000"/>
            <a:ext cx="4334947" cy="949441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82157" y="684000"/>
            <a:ext cx="12753538" cy="9494415"/>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78E61D-D431-422C-9764-11DAFE33AB63}" type="datetimeFigureOut">
              <a:rPr lang="en-US" smtClean="0"/>
              <a:t>4/29/2025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38245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 LCB Tag">
    <p:spTree>
      <p:nvGrpSpPr>
        <p:cNvPr id="1" name=""/>
        <p:cNvGrpSpPr/>
        <p:nvPr/>
      </p:nvGrpSpPr>
      <p:grpSpPr>
        <a:xfrm>
          <a:off x="0" y="0"/>
          <a:ext cx="0" cy="0"/>
          <a:chOff x="0" y="0"/>
          <a:chExt cx="0" cy="0"/>
        </a:xfrm>
      </p:grpSpPr>
      <p:sp>
        <p:nvSpPr>
          <p:cNvPr id="9" name="object 10">
            <a:extLst>
              <a:ext uri="{FF2B5EF4-FFF2-40B4-BE49-F238E27FC236}">
                <a16:creationId xmlns:a16="http://schemas.microsoft.com/office/drawing/2014/main" id="{92895CD5-831A-44D7-AB22-911ABF536CB4}"/>
              </a:ext>
            </a:extLst>
          </p:cNvPr>
          <p:cNvSpPr/>
          <p:nvPr/>
        </p:nvSpPr>
        <p:spPr>
          <a:xfrm>
            <a:off x="18373443" y="7230792"/>
            <a:ext cx="870584" cy="599439"/>
          </a:xfrm>
          <a:custGeom>
            <a:avLst/>
            <a:gdLst/>
            <a:ahLst/>
            <a:cxnLst/>
            <a:rect l="l" t="t" r="r" b="b"/>
            <a:pathLst>
              <a:path w="870584" h="599440">
                <a:moveTo>
                  <a:pt x="0" y="0"/>
                </a:moveTo>
                <a:lnTo>
                  <a:pt x="0" y="599007"/>
                </a:lnTo>
                <a:lnTo>
                  <a:pt x="870298" y="599007"/>
                </a:lnTo>
                <a:lnTo>
                  <a:pt x="0" y="0"/>
                </a:lnTo>
                <a:close/>
              </a:path>
            </a:pathLst>
          </a:custGeom>
          <a:solidFill>
            <a:srgbClr val="012F49"/>
          </a:solidFill>
        </p:spPr>
        <p:txBody>
          <a:bodyPr wrap="square" lIns="0" tIns="0" rIns="0" bIns="0" rtlCol="0"/>
          <a:lstStyle/>
          <a:p>
            <a:endParaRPr sz="1801"/>
          </a:p>
        </p:txBody>
      </p:sp>
      <p:sp>
        <p:nvSpPr>
          <p:cNvPr id="10" name="object 11">
            <a:extLst>
              <a:ext uri="{FF2B5EF4-FFF2-40B4-BE49-F238E27FC236}">
                <a16:creationId xmlns:a16="http://schemas.microsoft.com/office/drawing/2014/main" id="{85E3E6FF-F0A5-4EC3-9EBD-0BC7299A4608}"/>
              </a:ext>
            </a:extLst>
          </p:cNvPr>
          <p:cNvSpPr/>
          <p:nvPr/>
        </p:nvSpPr>
        <p:spPr>
          <a:xfrm>
            <a:off x="10509251" y="7829796"/>
            <a:ext cx="8734844" cy="2658744"/>
          </a:xfrm>
          <a:custGeom>
            <a:avLst/>
            <a:gdLst/>
            <a:ahLst/>
            <a:cxnLst/>
            <a:rect l="l" t="t" r="r" b="b"/>
            <a:pathLst>
              <a:path w="8141334" h="2658745">
                <a:moveTo>
                  <a:pt x="8140977" y="0"/>
                </a:moveTo>
                <a:lnTo>
                  <a:pt x="0" y="0"/>
                </a:lnTo>
                <a:lnTo>
                  <a:pt x="0" y="2658463"/>
                </a:lnTo>
                <a:lnTo>
                  <a:pt x="8140977" y="2658463"/>
                </a:lnTo>
                <a:lnTo>
                  <a:pt x="8140977" y="0"/>
                </a:lnTo>
                <a:close/>
              </a:path>
            </a:pathLst>
          </a:custGeom>
          <a:solidFill>
            <a:srgbClr val="005094"/>
          </a:solidFill>
        </p:spPr>
        <p:txBody>
          <a:bodyPr wrap="square" lIns="0" tIns="0" rIns="0" bIns="0" rtlCol="0">
            <a:normAutofit/>
          </a:bodyPr>
          <a:lstStyle/>
          <a:p>
            <a:endParaRPr sz="1801"/>
          </a:p>
        </p:txBody>
      </p:sp>
      <p:sp>
        <p:nvSpPr>
          <p:cNvPr id="15" name="Titel 46">
            <a:extLst>
              <a:ext uri="{FF2B5EF4-FFF2-40B4-BE49-F238E27FC236}">
                <a16:creationId xmlns:a16="http://schemas.microsoft.com/office/drawing/2014/main" id="{9ADC9F33-CDD6-404B-B680-1ED0940296B6}"/>
              </a:ext>
            </a:extLst>
          </p:cNvPr>
          <p:cNvSpPr>
            <a:spLocks noGrp="1"/>
          </p:cNvSpPr>
          <p:nvPr userDrawn="1">
            <p:ph type="title"/>
          </p:nvPr>
        </p:nvSpPr>
        <p:spPr>
          <a:xfrm>
            <a:off x="10836322" y="8066837"/>
            <a:ext cx="7782549" cy="2184660"/>
          </a:xfrm>
          <a:prstGeom prst="rect">
            <a:avLst/>
          </a:prstGeom>
        </p:spPr>
        <p:txBody>
          <a:bodyPr wrap="square" anchor="t">
            <a:normAutofit/>
          </a:bodyPr>
          <a:lstStyle>
            <a:lvl1pPr algn="r">
              <a:defRPr sz="7499" b="1" cap="all" baseline="0">
                <a:solidFill>
                  <a:schemeClr val="bg1"/>
                </a:solidFill>
                <a:latin typeface="Conduit ITC" panose="02000506040000020004" pitchFamily="2" charset="0"/>
              </a:defRPr>
            </a:lvl1pPr>
          </a:lstStyle>
          <a:p>
            <a:r>
              <a:rPr lang="de-DE" dirty="0"/>
              <a:t>Mastertitelformat</a:t>
            </a:r>
          </a:p>
        </p:txBody>
      </p:sp>
    </p:spTree>
    <p:extLst>
      <p:ext uri="{BB962C8B-B14F-4D97-AF65-F5344CB8AC3E}">
        <p14:creationId xmlns:p14="http://schemas.microsoft.com/office/powerpoint/2010/main" val="4145276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Agenda">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E79E7122-A3A2-4800-BD85-987492CE7ECA}"/>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dirty="0">
              <a:solidFill>
                <a:schemeClr val="bg1">
                  <a:lumMod val="50000"/>
                </a:schemeClr>
              </a:solidFill>
            </a:endParaRPr>
          </a:p>
        </p:txBody>
      </p:sp>
      <p:sp>
        <p:nvSpPr>
          <p:cNvPr id="8" name="object 6">
            <a:extLst>
              <a:ext uri="{FF2B5EF4-FFF2-40B4-BE49-F238E27FC236}">
                <a16:creationId xmlns:a16="http://schemas.microsoft.com/office/drawing/2014/main" id="{9F735474-014E-4DD4-B77E-BA65202E0AA5}"/>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chemeClr val="bg1">
              <a:lumMod val="65000"/>
            </a:schemeClr>
          </a:solidFill>
        </p:spPr>
        <p:txBody>
          <a:bodyPr wrap="square" lIns="0" tIns="0" rIns="0" bIns="0" rtlCol="0"/>
          <a:lstStyle/>
          <a:p>
            <a:endParaRPr sz="1801"/>
          </a:p>
        </p:txBody>
      </p:sp>
      <p:sp>
        <p:nvSpPr>
          <p:cNvPr id="48" name="Titel 46">
            <a:extLst>
              <a:ext uri="{FF2B5EF4-FFF2-40B4-BE49-F238E27FC236}">
                <a16:creationId xmlns:a16="http://schemas.microsoft.com/office/drawing/2014/main" id="{E319098A-E2FA-4ED5-988D-D44B3B3E4113}"/>
              </a:ext>
            </a:extLst>
          </p:cNvPr>
          <p:cNvSpPr>
            <a:spLocks noGrp="1"/>
          </p:cNvSpPr>
          <p:nvPr>
            <p:ph type="title"/>
          </p:nvPr>
        </p:nvSpPr>
        <p:spPr>
          <a:xfrm>
            <a:off x="1039511" y="1183613"/>
            <a:ext cx="7551075" cy="1340005"/>
          </a:xfrm>
          <a:prstGeom prst="rect">
            <a:avLst/>
          </a:prstGeom>
        </p:spPr>
        <p:txBody>
          <a:bodyPr>
            <a:normAutofit/>
          </a:bodyPr>
          <a:lstStyle>
            <a:lvl1pPr>
              <a:defRPr sz="5749" b="1" cap="all" baseline="0">
                <a:solidFill>
                  <a:schemeClr val="accent2">
                    <a:lumMod val="75000"/>
                  </a:schemeClr>
                </a:solidFill>
                <a:latin typeface="Conduit ITC" panose="02000506040000020004" pitchFamily="2" charset="0"/>
              </a:defRPr>
            </a:lvl1pPr>
          </a:lstStyle>
          <a:p>
            <a:r>
              <a:rPr lang="de-DE" dirty="0"/>
              <a:t>Mastertitelformat</a:t>
            </a:r>
          </a:p>
        </p:txBody>
      </p:sp>
      <p:sp>
        <p:nvSpPr>
          <p:cNvPr id="50" name="Textplatzhalter 49">
            <a:extLst>
              <a:ext uri="{FF2B5EF4-FFF2-40B4-BE49-F238E27FC236}">
                <a16:creationId xmlns:a16="http://schemas.microsoft.com/office/drawing/2014/main" id="{EE8955A2-557F-414C-8B1F-B8A8416BE71E}"/>
              </a:ext>
            </a:extLst>
          </p:cNvPr>
          <p:cNvSpPr>
            <a:spLocks noGrp="1"/>
          </p:cNvSpPr>
          <p:nvPr>
            <p:ph type="body" sz="quarter" idx="12"/>
          </p:nvPr>
        </p:nvSpPr>
        <p:spPr>
          <a:xfrm>
            <a:off x="4405273" y="3529262"/>
            <a:ext cx="11558628" cy="534609"/>
          </a:xfrm>
          <a:prstGeom prst="rect">
            <a:avLst/>
          </a:prstGeom>
        </p:spPr>
        <p:txBody>
          <a:bodyPr>
            <a:normAutofit/>
          </a:bodyPr>
          <a:lstStyle>
            <a:lvl1pPr marL="0" indent="0">
              <a:buNone/>
              <a:defRPr sz="2849" b="1">
                <a:solidFill>
                  <a:schemeClr val="bg1">
                    <a:lumMod val="50000"/>
                  </a:schemeClr>
                </a:solidFill>
                <a:latin typeface="Conduit ITC" panose="02000506040000020004" pitchFamily="2" charset="0"/>
              </a:defRPr>
            </a:lvl1pPr>
          </a:lstStyle>
          <a:p>
            <a:pPr lvl="0"/>
            <a:endParaRPr lang="de-DE" dirty="0"/>
          </a:p>
        </p:txBody>
      </p:sp>
      <p:cxnSp>
        <p:nvCxnSpPr>
          <p:cNvPr id="27" name="Gerader Verbinder 26">
            <a:extLst>
              <a:ext uri="{FF2B5EF4-FFF2-40B4-BE49-F238E27FC236}">
                <a16:creationId xmlns:a16="http://schemas.microsoft.com/office/drawing/2014/main" id="{0A3FEAD7-746C-4504-A775-44610AD2AAE3}"/>
              </a:ext>
            </a:extLst>
          </p:cNvPr>
          <p:cNvCxnSpPr>
            <a:cxnSpLocks/>
          </p:cNvCxnSpPr>
          <p:nvPr userDrawn="1"/>
        </p:nvCxnSpPr>
        <p:spPr>
          <a:xfrm>
            <a:off x="2936834" y="3320716"/>
            <a:ext cx="0" cy="5229726"/>
          </a:xfrm>
          <a:prstGeom prst="line">
            <a:avLst/>
          </a:prstGeom>
          <a:ln/>
        </p:spPr>
        <p:style>
          <a:lnRef idx="1">
            <a:schemeClr val="accent5"/>
          </a:lnRef>
          <a:fillRef idx="0">
            <a:schemeClr val="accent5"/>
          </a:fillRef>
          <a:effectRef idx="0">
            <a:schemeClr val="accent5"/>
          </a:effectRef>
          <a:fontRef idx="minor">
            <a:schemeClr val="tx1"/>
          </a:fontRef>
        </p:style>
      </p:cxnSp>
      <p:sp>
        <p:nvSpPr>
          <p:cNvPr id="26" name="Textplatzhalter 4">
            <a:extLst>
              <a:ext uri="{FF2B5EF4-FFF2-40B4-BE49-F238E27FC236}">
                <a16:creationId xmlns:a16="http://schemas.microsoft.com/office/drawing/2014/main" id="{E252DE87-D8E5-4927-B666-3BE60F627BBC}"/>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
        <p:nvSpPr>
          <p:cNvPr id="23" name="object 12">
            <a:extLst>
              <a:ext uri="{FF2B5EF4-FFF2-40B4-BE49-F238E27FC236}">
                <a16:creationId xmlns:a16="http://schemas.microsoft.com/office/drawing/2014/main" id="{D1F28C46-FCDF-4E6F-BD49-D1FEE645BD40}"/>
              </a:ext>
            </a:extLst>
          </p:cNvPr>
          <p:cNvSpPr txBox="1"/>
          <p:nvPr userDrawn="1"/>
        </p:nvSpPr>
        <p:spPr>
          <a:xfrm>
            <a:off x="3232174" y="3689682"/>
            <a:ext cx="877879" cy="525337"/>
          </a:xfrm>
          <a:prstGeom prst="rect">
            <a:avLst/>
          </a:prstGeom>
        </p:spPr>
        <p:txBody>
          <a:bodyPr vert="horz" wrap="square" lIns="0" tIns="17145" rIns="0" bIns="0" rtlCol="0" anchor="ctr">
            <a:spAutoFit/>
          </a:bodyPr>
          <a:lstStyle/>
          <a:p>
            <a:pPr marL="12699" algn="ctr">
              <a:lnSpc>
                <a:spcPts val="3353"/>
              </a:lnSpc>
              <a:spcBef>
                <a:spcPts val="134"/>
              </a:spcBef>
            </a:pPr>
            <a:r>
              <a:rPr lang="de-DE" sz="5749" b="1" dirty="0">
                <a:solidFill>
                  <a:schemeClr val="accent1">
                    <a:lumMod val="75000"/>
                  </a:schemeClr>
                </a:solidFill>
                <a:latin typeface="Conduit ITC"/>
                <a:cs typeface="Conduit ITC"/>
              </a:rPr>
              <a:t>01</a:t>
            </a:r>
            <a:endParaRPr lang="de-DE" sz="5749" dirty="0">
              <a:solidFill>
                <a:schemeClr val="accent1">
                  <a:lumMod val="75000"/>
                </a:schemeClr>
              </a:solidFill>
              <a:latin typeface="Conduit ITC"/>
            </a:endParaRPr>
          </a:p>
        </p:txBody>
      </p:sp>
      <p:sp>
        <p:nvSpPr>
          <p:cNvPr id="5" name="Textplatzhalter 4">
            <a:extLst>
              <a:ext uri="{FF2B5EF4-FFF2-40B4-BE49-F238E27FC236}">
                <a16:creationId xmlns:a16="http://schemas.microsoft.com/office/drawing/2014/main" id="{405201F5-A13C-45AF-8E40-78E1ED300C6F}"/>
              </a:ext>
            </a:extLst>
          </p:cNvPr>
          <p:cNvSpPr>
            <a:spLocks noGrp="1"/>
          </p:cNvSpPr>
          <p:nvPr>
            <p:ph type="body" sz="quarter" idx="14"/>
          </p:nvPr>
        </p:nvSpPr>
        <p:spPr>
          <a:xfrm>
            <a:off x="4405273" y="4595706"/>
            <a:ext cx="11558628" cy="534609"/>
          </a:xfrm>
        </p:spPr>
        <p:txBody>
          <a:bodyPr>
            <a:normAutofit/>
          </a:bodyPr>
          <a:lstStyle>
            <a:lvl1pPr marL="0" indent="0">
              <a:buNone/>
              <a:defRPr sz="2850" b="1">
                <a:solidFill>
                  <a:schemeClr val="bg1">
                    <a:lumMod val="50000"/>
                  </a:schemeClr>
                </a:solidFill>
              </a:defRPr>
            </a:lvl1pPr>
          </a:lstStyle>
          <a:p>
            <a:pPr lvl="0"/>
            <a:endParaRPr lang="de-DE" dirty="0"/>
          </a:p>
        </p:txBody>
      </p:sp>
      <p:sp>
        <p:nvSpPr>
          <p:cNvPr id="30" name="object 12">
            <a:extLst>
              <a:ext uri="{FF2B5EF4-FFF2-40B4-BE49-F238E27FC236}">
                <a16:creationId xmlns:a16="http://schemas.microsoft.com/office/drawing/2014/main" id="{79001ED4-5A75-4608-8D8C-9F011D303CBC}"/>
              </a:ext>
            </a:extLst>
          </p:cNvPr>
          <p:cNvSpPr txBox="1"/>
          <p:nvPr userDrawn="1"/>
        </p:nvSpPr>
        <p:spPr>
          <a:xfrm>
            <a:off x="3232174" y="4740918"/>
            <a:ext cx="877879" cy="525337"/>
          </a:xfrm>
          <a:prstGeom prst="rect">
            <a:avLst/>
          </a:prstGeom>
        </p:spPr>
        <p:txBody>
          <a:bodyPr vert="horz" wrap="square" lIns="0" tIns="17145" rIns="0" bIns="0" rtlCol="0" anchor="ctr">
            <a:spAutoFit/>
          </a:bodyPr>
          <a:lstStyle/>
          <a:p>
            <a:pPr marL="12699" algn="ctr">
              <a:lnSpc>
                <a:spcPts val="3353"/>
              </a:lnSpc>
              <a:spcBef>
                <a:spcPts val="134"/>
              </a:spcBef>
            </a:pPr>
            <a:r>
              <a:rPr lang="de-DE" sz="5749" b="1" dirty="0">
                <a:solidFill>
                  <a:schemeClr val="accent1">
                    <a:lumMod val="75000"/>
                  </a:schemeClr>
                </a:solidFill>
                <a:latin typeface="Conduit ITC"/>
                <a:cs typeface="Conduit ITC"/>
              </a:rPr>
              <a:t>02</a:t>
            </a:r>
            <a:endParaRPr lang="de-DE" sz="5749" dirty="0">
              <a:solidFill>
                <a:schemeClr val="accent1">
                  <a:lumMod val="75000"/>
                </a:schemeClr>
              </a:solidFill>
              <a:latin typeface="Conduit ITC"/>
            </a:endParaRPr>
          </a:p>
        </p:txBody>
      </p:sp>
      <p:sp>
        <p:nvSpPr>
          <p:cNvPr id="14" name="Textplatzhalter 13">
            <a:extLst>
              <a:ext uri="{FF2B5EF4-FFF2-40B4-BE49-F238E27FC236}">
                <a16:creationId xmlns:a16="http://schemas.microsoft.com/office/drawing/2014/main" id="{2FF618AC-CF29-4A0E-B627-5E7F567298BD}"/>
              </a:ext>
            </a:extLst>
          </p:cNvPr>
          <p:cNvSpPr>
            <a:spLocks noGrp="1"/>
          </p:cNvSpPr>
          <p:nvPr>
            <p:ph type="body" sz="quarter" idx="16"/>
          </p:nvPr>
        </p:nvSpPr>
        <p:spPr>
          <a:xfrm>
            <a:off x="4405273" y="5678192"/>
            <a:ext cx="11558586" cy="480511"/>
          </a:xfrm>
        </p:spPr>
        <p:txBody>
          <a:bodyPr>
            <a:normAutofit/>
          </a:bodyPr>
          <a:lstStyle>
            <a:lvl1pPr marL="0" indent="0">
              <a:buNone/>
              <a:defRPr sz="2850" b="1">
                <a:solidFill>
                  <a:schemeClr val="bg1">
                    <a:lumMod val="50000"/>
                  </a:schemeClr>
                </a:solidFill>
              </a:defRPr>
            </a:lvl1pPr>
          </a:lstStyle>
          <a:p>
            <a:pPr lvl="0"/>
            <a:endParaRPr lang="de-DE" dirty="0"/>
          </a:p>
        </p:txBody>
      </p:sp>
      <p:sp>
        <p:nvSpPr>
          <p:cNvPr id="34" name="object 12">
            <a:extLst>
              <a:ext uri="{FF2B5EF4-FFF2-40B4-BE49-F238E27FC236}">
                <a16:creationId xmlns:a16="http://schemas.microsoft.com/office/drawing/2014/main" id="{B75B552F-15A5-4A4A-AE7E-CA9666F8DBE6}"/>
              </a:ext>
            </a:extLst>
          </p:cNvPr>
          <p:cNvSpPr txBox="1"/>
          <p:nvPr userDrawn="1"/>
        </p:nvSpPr>
        <p:spPr>
          <a:xfrm>
            <a:off x="3232174" y="5792154"/>
            <a:ext cx="877879" cy="525337"/>
          </a:xfrm>
          <a:prstGeom prst="rect">
            <a:avLst/>
          </a:prstGeom>
        </p:spPr>
        <p:txBody>
          <a:bodyPr vert="horz" wrap="square" lIns="0" tIns="17145" rIns="0" bIns="0" rtlCol="0" anchor="ctr">
            <a:spAutoFit/>
          </a:bodyPr>
          <a:lstStyle/>
          <a:p>
            <a:pPr marL="12699" algn="ctr">
              <a:lnSpc>
                <a:spcPts val="3353"/>
              </a:lnSpc>
              <a:spcBef>
                <a:spcPts val="134"/>
              </a:spcBef>
            </a:pPr>
            <a:r>
              <a:rPr lang="de-DE" sz="5749" b="1" dirty="0">
                <a:solidFill>
                  <a:schemeClr val="accent1">
                    <a:lumMod val="75000"/>
                  </a:schemeClr>
                </a:solidFill>
                <a:latin typeface="Conduit ITC"/>
                <a:cs typeface="Conduit ITC"/>
              </a:rPr>
              <a:t>03</a:t>
            </a:r>
            <a:endParaRPr lang="de-DE" sz="5749" dirty="0">
              <a:solidFill>
                <a:schemeClr val="accent1">
                  <a:lumMod val="75000"/>
                </a:schemeClr>
              </a:solidFill>
              <a:latin typeface="Conduit ITC"/>
            </a:endParaRPr>
          </a:p>
        </p:txBody>
      </p:sp>
      <p:sp>
        <p:nvSpPr>
          <p:cNvPr id="35" name="object 12">
            <a:extLst>
              <a:ext uri="{FF2B5EF4-FFF2-40B4-BE49-F238E27FC236}">
                <a16:creationId xmlns:a16="http://schemas.microsoft.com/office/drawing/2014/main" id="{EE1DF345-A309-4F5A-8CB7-184959BBE4A6}"/>
              </a:ext>
            </a:extLst>
          </p:cNvPr>
          <p:cNvSpPr txBox="1"/>
          <p:nvPr userDrawn="1"/>
        </p:nvSpPr>
        <p:spPr>
          <a:xfrm>
            <a:off x="3232174" y="6843390"/>
            <a:ext cx="877879" cy="525337"/>
          </a:xfrm>
          <a:prstGeom prst="rect">
            <a:avLst/>
          </a:prstGeom>
        </p:spPr>
        <p:txBody>
          <a:bodyPr vert="horz" wrap="square" lIns="0" tIns="17145" rIns="0" bIns="0" rtlCol="0" anchor="ctr">
            <a:spAutoFit/>
          </a:bodyPr>
          <a:lstStyle/>
          <a:p>
            <a:pPr marL="12699" algn="ctr">
              <a:lnSpc>
                <a:spcPts val="3353"/>
              </a:lnSpc>
              <a:spcBef>
                <a:spcPts val="134"/>
              </a:spcBef>
            </a:pPr>
            <a:r>
              <a:rPr lang="de-DE" sz="5749" b="1" dirty="0">
                <a:solidFill>
                  <a:schemeClr val="accent1">
                    <a:lumMod val="75000"/>
                  </a:schemeClr>
                </a:solidFill>
                <a:latin typeface="Conduit ITC"/>
                <a:cs typeface="Conduit ITC"/>
              </a:rPr>
              <a:t>04</a:t>
            </a:r>
            <a:endParaRPr lang="de-DE" sz="5749" dirty="0">
              <a:solidFill>
                <a:schemeClr val="accent1">
                  <a:lumMod val="75000"/>
                </a:schemeClr>
              </a:solidFill>
              <a:latin typeface="Conduit ITC"/>
            </a:endParaRPr>
          </a:p>
        </p:txBody>
      </p:sp>
      <p:sp>
        <p:nvSpPr>
          <p:cNvPr id="36" name="object 12">
            <a:extLst>
              <a:ext uri="{FF2B5EF4-FFF2-40B4-BE49-F238E27FC236}">
                <a16:creationId xmlns:a16="http://schemas.microsoft.com/office/drawing/2014/main" id="{EE22A4A5-DE0F-420C-B2E5-ED36FB2A9B76}"/>
              </a:ext>
            </a:extLst>
          </p:cNvPr>
          <p:cNvSpPr txBox="1"/>
          <p:nvPr userDrawn="1"/>
        </p:nvSpPr>
        <p:spPr>
          <a:xfrm>
            <a:off x="3232174" y="7894626"/>
            <a:ext cx="877879" cy="525337"/>
          </a:xfrm>
          <a:prstGeom prst="rect">
            <a:avLst/>
          </a:prstGeom>
        </p:spPr>
        <p:txBody>
          <a:bodyPr vert="horz" wrap="square" lIns="0" tIns="17145" rIns="0" bIns="0" rtlCol="0" anchor="ctr">
            <a:spAutoFit/>
          </a:bodyPr>
          <a:lstStyle/>
          <a:p>
            <a:pPr marL="12699" algn="ctr">
              <a:lnSpc>
                <a:spcPts val="3353"/>
              </a:lnSpc>
              <a:spcBef>
                <a:spcPts val="134"/>
              </a:spcBef>
            </a:pPr>
            <a:r>
              <a:rPr lang="de-DE" sz="5749" b="1" dirty="0">
                <a:solidFill>
                  <a:schemeClr val="accent1">
                    <a:lumMod val="75000"/>
                  </a:schemeClr>
                </a:solidFill>
                <a:latin typeface="Conduit ITC"/>
                <a:cs typeface="Conduit ITC"/>
              </a:rPr>
              <a:t>05</a:t>
            </a:r>
            <a:endParaRPr lang="de-DE" sz="5749" dirty="0">
              <a:solidFill>
                <a:schemeClr val="accent1">
                  <a:lumMod val="75000"/>
                </a:schemeClr>
              </a:solidFill>
              <a:latin typeface="Conduit ITC"/>
            </a:endParaRPr>
          </a:p>
        </p:txBody>
      </p:sp>
      <p:sp>
        <p:nvSpPr>
          <p:cNvPr id="18" name="Textplatzhalter 17">
            <a:extLst>
              <a:ext uri="{FF2B5EF4-FFF2-40B4-BE49-F238E27FC236}">
                <a16:creationId xmlns:a16="http://schemas.microsoft.com/office/drawing/2014/main" id="{357BB4D8-874D-4ADD-AE7F-46FE27A3E34D}"/>
              </a:ext>
            </a:extLst>
          </p:cNvPr>
          <p:cNvSpPr>
            <a:spLocks noGrp="1"/>
          </p:cNvSpPr>
          <p:nvPr>
            <p:ph type="body" sz="quarter" idx="17"/>
          </p:nvPr>
        </p:nvSpPr>
        <p:spPr>
          <a:xfrm>
            <a:off x="4405273" y="6706580"/>
            <a:ext cx="11558628" cy="480511"/>
          </a:xfrm>
        </p:spPr>
        <p:txBody>
          <a:bodyPr>
            <a:noAutofit/>
          </a:bodyPr>
          <a:lstStyle>
            <a:lvl1pPr marL="0" indent="0">
              <a:buNone/>
              <a:defRPr sz="2850" b="1">
                <a:solidFill>
                  <a:schemeClr val="bg1">
                    <a:lumMod val="50000"/>
                  </a:schemeClr>
                </a:solidFill>
              </a:defRPr>
            </a:lvl1pPr>
          </a:lstStyle>
          <a:p>
            <a:pPr lvl="0"/>
            <a:endParaRPr lang="de-DE" dirty="0"/>
          </a:p>
        </p:txBody>
      </p:sp>
      <p:sp>
        <p:nvSpPr>
          <p:cNvPr id="20" name="Textplatzhalter 19">
            <a:extLst>
              <a:ext uri="{FF2B5EF4-FFF2-40B4-BE49-F238E27FC236}">
                <a16:creationId xmlns:a16="http://schemas.microsoft.com/office/drawing/2014/main" id="{F3D0719B-DDC3-485A-A9B9-499A17197AD6}"/>
              </a:ext>
            </a:extLst>
          </p:cNvPr>
          <p:cNvSpPr>
            <a:spLocks noGrp="1"/>
          </p:cNvSpPr>
          <p:nvPr>
            <p:ph type="body" sz="quarter" idx="18"/>
          </p:nvPr>
        </p:nvSpPr>
        <p:spPr>
          <a:xfrm>
            <a:off x="4405273" y="7751010"/>
            <a:ext cx="11558627" cy="480511"/>
          </a:xfrm>
        </p:spPr>
        <p:txBody>
          <a:bodyPr>
            <a:noAutofit/>
          </a:bodyPr>
          <a:lstStyle>
            <a:lvl1pPr marL="0" indent="0">
              <a:buNone/>
              <a:defRPr sz="2850" b="1">
                <a:solidFill>
                  <a:schemeClr val="bg1">
                    <a:lumMod val="50000"/>
                  </a:schemeClr>
                </a:solidFill>
              </a:defRPr>
            </a:lvl1pPr>
          </a:lstStyle>
          <a:p>
            <a:pPr lvl="0"/>
            <a:endParaRPr lang="de-DE" dirty="0"/>
          </a:p>
        </p:txBody>
      </p:sp>
    </p:spTree>
    <p:extLst>
      <p:ext uri="{BB962C8B-B14F-4D97-AF65-F5344CB8AC3E}">
        <p14:creationId xmlns:p14="http://schemas.microsoft.com/office/powerpoint/2010/main" val="1018445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Inhalt">
    <p:spTree>
      <p:nvGrpSpPr>
        <p:cNvPr id="1" name=""/>
        <p:cNvGrpSpPr/>
        <p:nvPr/>
      </p:nvGrpSpPr>
      <p:grpSpPr>
        <a:xfrm>
          <a:off x="0" y="0"/>
          <a:ext cx="0" cy="0"/>
          <a:chOff x="0" y="0"/>
          <a:chExt cx="0" cy="0"/>
        </a:xfrm>
      </p:grpSpPr>
      <p:sp>
        <p:nvSpPr>
          <p:cNvPr id="14" name="object 2">
            <a:extLst>
              <a:ext uri="{FF2B5EF4-FFF2-40B4-BE49-F238E27FC236}">
                <a16:creationId xmlns:a16="http://schemas.microsoft.com/office/drawing/2014/main" id="{47D4BDA0-585C-4414-BC0E-FC55EAA30839}"/>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a:p>
        </p:txBody>
      </p:sp>
      <p:sp>
        <p:nvSpPr>
          <p:cNvPr id="22" name="Textplatzhalter 53">
            <a:extLst>
              <a:ext uri="{FF2B5EF4-FFF2-40B4-BE49-F238E27FC236}">
                <a16:creationId xmlns:a16="http://schemas.microsoft.com/office/drawing/2014/main" id="{004E1FA3-C582-49BA-A23B-A975A2432D4C}"/>
              </a:ext>
            </a:extLst>
          </p:cNvPr>
          <p:cNvSpPr>
            <a:spLocks noGrp="1"/>
          </p:cNvSpPr>
          <p:nvPr>
            <p:ph type="body" sz="quarter" idx="13"/>
          </p:nvPr>
        </p:nvSpPr>
        <p:spPr>
          <a:xfrm>
            <a:off x="1047088" y="2922592"/>
            <a:ext cx="18024091" cy="5708649"/>
          </a:xfrm>
          <a:prstGeom prst="rect">
            <a:avLst/>
          </a:prstGeom>
        </p:spPr>
        <p:txBody>
          <a:bodyPr>
            <a:normAutofit/>
          </a:bodyPr>
          <a:lstStyle>
            <a:lvl1pPr marL="0" indent="0">
              <a:buNone/>
              <a:defRPr sz="2049">
                <a:solidFill>
                  <a:srgbClr val="505050"/>
                </a:solidFill>
                <a:latin typeface="Conduit ITC" panose="02000506040000020004" pitchFamily="2" charset="0"/>
              </a:defRPr>
            </a:lvl1pPr>
          </a:lstStyle>
          <a:p>
            <a:pPr lvl="0"/>
            <a:endParaRPr lang="de-DE" dirty="0"/>
          </a:p>
        </p:txBody>
      </p:sp>
      <p:sp>
        <p:nvSpPr>
          <p:cNvPr id="15" name="object 6">
            <a:extLst>
              <a:ext uri="{FF2B5EF4-FFF2-40B4-BE49-F238E27FC236}">
                <a16:creationId xmlns:a16="http://schemas.microsoft.com/office/drawing/2014/main" id="{92EBC83F-781B-407A-BB8C-EA8E50F14EBC}"/>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C5C6C6"/>
          </a:solidFill>
        </p:spPr>
        <p:txBody>
          <a:bodyPr wrap="square" lIns="0" tIns="0" rIns="0" bIns="0" rtlCol="0"/>
          <a:lstStyle/>
          <a:p>
            <a:endParaRPr sz="1801"/>
          </a:p>
        </p:txBody>
      </p:sp>
      <p:sp>
        <p:nvSpPr>
          <p:cNvPr id="17" name="Titel 46">
            <a:extLst>
              <a:ext uri="{FF2B5EF4-FFF2-40B4-BE49-F238E27FC236}">
                <a16:creationId xmlns:a16="http://schemas.microsoft.com/office/drawing/2014/main" id="{C3C8B450-4716-4BDF-9CD7-49C86F79431D}"/>
              </a:ext>
            </a:extLst>
          </p:cNvPr>
          <p:cNvSpPr>
            <a:spLocks noGrp="1"/>
          </p:cNvSpPr>
          <p:nvPr>
            <p:ph type="title"/>
          </p:nvPr>
        </p:nvSpPr>
        <p:spPr>
          <a:xfrm>
            <a:off x="1039511" y="1183613"/>
            <a:ext cx="18031667" cy="1340005"/>
          </a:xfrm>
          <a:prstGeom prst="rect">
            <a:avLst/>
          </a:prstGeom>
        </p:spPr>
        <p:txBody>
          <a:bodyPr>
            <a:normAutofit/>
          </a:bodyPr>
          <a:lstStyle>
            <a:lvl1pPr>
              <a:defRPr sz="5749" b="1" cap="all" baseline="0">
                <a:solidFill>
                  <a:srgbClr val="005094"/>
                </a:solidFill>
                <a:latin typeface="Conduit ITC" panose="02000506040000020004" pitchFamily="2" charset="0"/>
              </a:defRPr>
            </a:lvl1pPr>
          </a:lstStyle>
          <a:p>
            <a:r>
              <a:rPr lang="de-DE" dirty="0"/>
              <a:t>Mastertitelformat</a:t>
            </a:r>
          </a:p>
        </p:txBody>
      </p:sp>
      <p:cxnSp>
        <p:nvCxnSpPr>
          <p:cNvPr id="12" name="Gerader Verbinder 11">
            <a:extLst>
              <a:ext uri="{FF2B5EF4-FFF2-40B4-BE49-F238E27FC236}">
                <a16:creationId xmlns:a16="http://schemas.microsoft.com/office/drawing/2014/main" id="{FFF051A6-90E7-4A20-A9AC-37079EF235CC}"/>
              </a:ext>
            </a:extLst>
          </p:cNvPr>
          <p:cNvCxnSpPr>
            <a:cxnSpLocks/>
          </p:cNvCxnSpPr>
          <p:nvPr/>
        </p:nvCxnSpPr>
        <p:spPr>
          <a:xfrm>
            <a:off x="1039512" y="9140824"/>
            <a:ext cx="18031667" cy="0"/>
          </a:xfrm>
          <a:prstGeom prst="line">
            <a:avLst/>
          </a:prstGeom>
          <a:ln/>
        </p:spPr>
        <p:style>
          <a:lnRef idx="1">
            <a:schemeClr val="accent6"/>
          </a:lnRef>
          <a:fillRef idx="0">
            <a:schemeClr val="accent6"/>
          </a:fillRef>
          <a:effectRef idx="0">
            <a:schemeClr val="accent6"/>
          </a:effectRef>
          <a:fontRef idx="minor">
            <a:schemeClr val="tx1"/>
          </a:fontRef>
        </p:style>
      </p:cxnSp>
      <p:sp>
        <p:nvSpPr>
          <p:cNvPr id="20" name="Textplatzhalter 39">
            <a:extLst>
              <a:ext uri="{FF2B5EF4-FFF2-40B4-BE49-F238E27FC236}">
                <a16:creationId xmlns:a16="http://schemas.microsoft.com/office/drawing/2014/main" id="{76209ABD-5E12-484D-93CD-235A5B94C92B}"/>
              </a:ext>
            </a:extLst>
          </p:cNvPr>
          <p:cNvSpPr>
            <a:spLocks noGrp="1"/>
          </p:cNvSpPr>
          <p:nvPr>
            <p:ph type="body" sz="quarter" idx="28"/>
          </p:nvPr>
        </p:nvSpPr>
        <p:spPr>
          <a:xfrm>
            <a:off x="10797128" y="9615212"/>
            <a:ext cx="8274051" cy="652533"/>
          </a:xfrm>
          <a:prstGeom prst="rect">
            <a:avLst/>
          </a:prstGeom>
        </p:spPr>
        <p:txBody>
          <a:bodyPr anchor="ctr">
            <a:normAutofit/>
          </a:bodyPr>
          <a:lstStyle>
            <a:lvl1pPr marL="0" indent="0" algn="r">
              <a:buNone/>
              <a:defRPr sz="3999" b="1" cap="all" baseline="0">
                <a:solidFill>
                  <a:srgbClr val="C5C6C6"/>
                </a:solidFill>
                <a:latin typeface="Conduit ITC" panose="02000506040000020004" pitchFamily="2" charset="0"/>
              </a:defRPr>
            </a:lvl1pPr>
          </a:lstStyle>
          <a:p>
            <a:pPr lvl="0"/>
            <a:endParaRPr lang="de-DE" dirty="0"/>
          </a:p>
        </p:txBody>
      </p:sp>
      <p:sp>
        <p:nvSpPr>
          <p:cNvPr id="10" name="Textplatzhalter 4">
            <a:extLst>
              <a:ext uri="{FF2B5EF4-FFF2-40B4-BE49-F238E27FC236}">
                <a16:creationId xmlns:a16="http://schemas.microsoft.com/office/drawing/2014/main" id="{1D3E26B0-0541-4D3C-97BE-22943A944B03}"/>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CorgiSAP</a:t>
            </a:r>
            <a:endParaRPr lang="de-DE" sz="1299" dirty="0"/>
          </a:p>
        </p:txBody>
      </p:sp>
    </p:spTree>
    <p:extLst>
      <p:ext uri="{BB962C8B-B14F-4D97-AF65-F5344CB8AC3E}">
        <p14:creationId xmlns:p14="http://schemas.microsoft.com/office/powerpoint/2010/main" val="6497580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el LCB Nacht">
    <p:spTree>
      <p:nvGrpSpPr>
        <p:cNvPr id="1" name=""/>
        <p:cNvGrpSpPr/>
        <p:nvPr/>
      </p:nvGrpSpPr>
      <p:grpSpPr>
        <a:xfrm>
          <a:off x="0" y="0"/>
          <a:ext cx="0" cy="0"/>
          <a:chOff x="0" y="0"/>
          <a:chExt cx="0" cy="0"/>
        </a:xfrm>
      </p:grpSpPr>
      <p:grpSp>
        <p:nvGrpSpPr>
          <p:cNvPr id="7" name="object 2">
            <a:extLst>
              <a:ext uri="{FF2B5EF4-FFF2-40B4-BE49-F238E27FC236}">
                <a16:creationId xmlns:a16="http://schemas.microsoft.com/office/drawing/2014/main" id="{618AC231-4793-46BA-ACD8-37F8A1285170}"/>
              </a:ext>
            </a:extLst>
          </p:cNvPr>
          <p:cNvGrpSpPr/>
          <p:nvPr userDrawn="1"/>
        </p:nvGrpSpPr>
        <p:grpSpPr>
          <a:xfrm>
            <a:off x="10509251" y="7230794"/>
            <a:ext cx="8734844" cy="3257748"/>
            <a:chOff x="10509250" y="7230791"/>
            <a:chExt cx="8734845" cy="3257747"/>
          </a:xfrm>
          <a:solidFill>
            <a:schemeClr val="accent1">
              <a:lumMod val="60000"/>
              <a:lumOff val="40000"/>
            </a:schemeClr>
          </a:solidFill>
        </p:grpSpPr>
        <p:sp>
          <p:nvSpPr>
            <p:cNvPr id="9" name="object 10">
              <a:extLst>
                <a:ext uri="{FF2B5EF4-FFF2-40B4-BE49-F238E27FC236}">
                  <a16:creationId xmlns:a16="http://schemas.microsoft.com/office/drawing/2014/main" id="{92895CD5-831A-44D7-AB22-911ABF536CB4}"/>
                </a:ext>
              </a:extLst>
            </p:cNvPr>
            <p:cNvSpPr/>
            <p:nvPr/>
          </p:nvSpPr>
          <p:spPr>
            <a:xfrm>
              <a:off x="18373441" y="7230791"/>
              <a:ext cx="870585" cy="599440"/>
            </a:xfrm>
            <a:custGeom>
              <a:avLst/>
              <a:gdLst/>
              <a:ahLst/>
              <a:cxnLst/>
              <a:rect l="l" t="t" r="r" b="b"/>
              <a:pathLst>
                <a:path w="870584" h="599440">
                  <a:moveTo>
                    <a:pt x="0" y="0"/>
                  </a:moveTo>
                  <a:lnTo>
                    <a:pt x="0" y="599007"/>
                  </a:lnTo>
                  <a:lnTo>
                    <a:pt x="870298" y="599007"/>
                  </a:lnTo>
                  <a:lnTo>
                    <a:pt x="0" y="0"/>
                  </a:lnTo>
                  <a:close/>
                </a:path>
              </a:pathLst>
            </a:custGeom>
            <a:grpFill/>
          </p:spPr>
          <p:txBody>
            <a:bodyPr wrap="square" lIns="0" tIns="0" rIns="0" bIns="0" rtlCol="0"/>
            <a:lstStyle/>
            <a:p>
              <a:endParaRPr sz="1801"/>
            </a:p>
          </p:txBody>
        </p:sp>
        <p:sp>
          <p:nvSpPr>
            <p:cNvPr id="10" name="object 11">
              <a:extLst>
                <a:ext uri="{FF2B5EF4-FFF2-40B4-BE49-F238E27FC236}">
                  <a16:creationId xmlns:a16="http://schemas.microsoft.com/office/drawing/2014/main" id="{85E3E6FF-F0A5-4EC3-9EBD-0BC7299A4608}"/>
                </a:ext>
              </a:extLst>
            </p:cNvPr>
            <p:cNvSpPr/>
            <p:nvPr/>
          </p:nvSpPr>
          <p:spPr>
            <a:xfrm>
              <a:off x="10509250" y="7829793"/>
              <a:ext cx="8734845" cy="2658745"/>
            </a:xfrm>
            <a:custGeom>
              <a:avLst/>
              <a:gdLst/>
              <a:ahLst/>
              <a:cxnLst/>
              <a:rect l="l" t="t" r="r" b="b"/>
              <a:pathLst>
                <a:path w="8141334" h="2658745">
                  <a:moveTo>
                    <a:pt x="8140977" y="0"/>
                  </a:moveTo>
                  <a:lnTo>
                    <a:pt x="0" y="0"/>
                  </a:lnTo>
                  <a:lnTo>
                    <a:pt x="0" y="2658463"/>
                  </a:lnTo>
                  <a:lnTo>
                    <a:pt x="8140977" y="2658463"/>
                  </a:lnTo>
                  <a:lnTo>
                    <a:pt x="8140977" y="0"/>
                  </a:lnTo>
                  <a:close/>
                </a:path>
              </a:pathLst>
            </a:custGeom>
            <a:grpFill/>
          </p:spPr>
          <p:txBody>
            <a:bodyPr wrap="square" lIns="0" tIns="0" rIns="0" bIns="0" rtlCol="0"/>
            <a:lstStyle/>
            <a:p>
              <a:endParaRPr sz="1801"/>
            </a:p>
          </p:txBody>
        </p:sp>
      </p:grpSp>
      <p:sp>
        <p:nvSpPr>
          <p:cNvPr id="8" name="Titel 46">
            <a:extLst>
              <a:ext uri="{FF2B5EF4-FFF2-40B4-BE49-F238E27FC236}">
                <a16:creationId xmlns:a16="http://schemas.microsoft.com/office/drawing/2014/main" id="{1B724C73-6D40-4068-96E7-577D0E08E171}"/>
              </a:ext>
            </a:extLst>
          </p:cNvPr>
          <p:cNvSpPr>
            <a:spLocks noGrp="1"/>
          </p:cNvSpPr>
          <p:nvPr>
            <p:ph type="title"/>
          </p:nvPr>
        </p:nvSpPr>
        <p:spPr>
          <a:xfrm>
            <a:off x="10836322" y="8066837"/>
            <a:ext cx="7782549" cy="2184660"/>
          </a:xfrm>
          <a:prstGeom prst="rect">
            <a:avLst/>
          </a:prstGeom>
        </p:spPr>
        <p:txBody>
          <a:bodyPr wrap="square" anchor="t">
            <a:normAutofit/>
          </a:bodyPr>
          <a:lstStyle>
            <a:lvl1pPr algn="r">
              <a:defRPr sz="7499" b="1" cap="all" baseline="0">
                <a:solidFill>
                  <a:schemeClr val="bg1"/>
                </a:solidFill>
                <a:latin typeface="Conduit ITC" panose="02000506040000020004" pitchFamily="2" charset="0"/>
              </a:defRPr>
            </a:lvl1pPr>
          </a:lstStyle>
          <a:p>
            <a:r>
              <a:rPr lang="de-DE" dirty="0"/>
              <a:t>Mastertitelformat</a:t>
            </a:r>
          </a:p>
        </p:txBody>
      </p:sp>
    </p:spTree>
    <p:extLst>
      <p:ext uri="{BB962C8B-B14F-4D97-AF65-F5344CB8AC3E}">
        <p14:creationId xmlns:p14="http://schemas.microsoft.com/office/powerpoint/2010/main" val="3175340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el Box Plant">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7F9FD4EF-FFF3-4DE8-AE05-2F5BA2D14492}"/>
              </a:ext>
            </a:extLst>
          </p:cNvPr>
          <p:cNvSpPr/>
          <p:nvPr userDrawn="1"/>
        </p:nvSpPr>
        <p:spPr>
          <a:xfrm>
            <a:off x="0" y="-4597"/>
            <a:ext cx="18373371" cy="11313947"/>
          </a:xfrm>
          <a:prstGeom prst="rect">
            <a:avLst/>
          </a:prstGeom>
          <a:solidFill>
            <a:srgbClr val="071F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65" name="object 2">
            <a:extLst>
              <a:ext uri="{FF2B5EF4-FFF2-40B4-BE49-F238E27FC236}">
                <a16:creationId xmlns:a16="http://schemas.microsoft.com/office/drawing/2014/main" id="{78CDD4B5-32B6-495D-A7C7-46052D2ED051}"/>
              </a:ext>
            </a:extLst>
          </p:cNvPr>
          <p:cNvGrpSpPr/>
          <p:nvPr userDrawn="1"/>
        </p:nvGrpSpPr>
        <p:grpSpPr>
          <a:xfrm>
            <a:off x="10509251" y="7230794"/>
            <a:ext cx="8734844" cy="3257748"/>
            <a:chOff x="10509250" y="7230791"/>
            <a:chExt cx="8734845" cy="3257747"/>
          </a:xfrm>
        </p:grpSpPr>
        <p:sp>
          <p:nvSpPr>
            <p:cNvPr id="66" name="object 10">
              <a:extLst>
                <a:ext uri="{FF2B5EF4-FFF2-40B4-BE49-F238E27FC236}">
                  <a16:creationId xmlns:a16="http://schemas.microsoft.com/office/drawing/2014/main" id="{44360319-8882-4D6B-98FD-39F4D9DF805C}"/>
                </a:ext>
              </a:extLst>
            </p:cNvPr>
            <p:cNvSpPr/>
            <p:nvPr/>
          </p:nvSpPr>
          <p:spPr>
            <a:xfrm>
              <a:off x="18373441" y="7230791"/>
              <a:ext cx="870585" cy="599440"/>
            </a:xfrm>
            <a:custGeom>
              <a:avLst/>
              <a:gdLst/>
              <a:ahLst/>
              <a:cxnLst/>
              <a:rect l="l" t="t" r="r" b="b"/>
              <a:pathLst>
                <a:path w="870584" h="599440">
                  <a:moveTo>
                    <a:pt x="0" y="0"/>
                  </a:moveTo>
                  <a:lnTo>
                    <a:pt x="0" y="599007"/>
                  </a:lnTo>
                  <a:lnTo>
                    <a:pt x="870298" y="599007"/>
                  </a:lnTo>
                  <a:lnTo>
                    <a:pt x="0" y="0"/>
                  </a:lnTo>
                  <a:close/>
                </a:path>
              </a:pathLst>
            </a:custGeom>
            <a:solidFill>
              <a:srgbClr val="012F49"/>
            </a:solidFill>
          </p:spPr>
          <p:txBody>
            <a:bodyPr wrap="square" lIns="0" tIns="0" rIns="0" bIns="0" rtlCol="0"/>
            <a:lstStyle/>
            <a:p>
              <a:endParaRPr sz="1801"/>
            </a:p>
          </p:txBody>
        </p:sp>
        <p:sp>
          <p:nvSpPr>
            <p:cNvPr id="67" name="object 11">
              <a:extLst>
                <a:ext uri="{FF2B5EF4-FFF2-40B4-BE49-F238E27FC236}">
                  <a16:creationId xmlns:a16="http://schemas.microsoft.com/office/drawing/2014/main" id="{AEE16259-3F46-448B-A900-F88FFF635D87}"/>
                </a:ext>
              </a:extLst>
            </p:cNvPr>
            <p:cNvSpPr/>
            <p:nvPr/>
          </p:nvSpPr>
          <p:spPr>
            <a:xfrm>
              <a:off x="10509250" y="7829793"/>
              <a:ext cx="8734845" cy="2658745"/>
            </a:xfrm>
            <a:custGeom>
              <a:avLst/>
              <a:gdLst/>
              <a:ahLst/>
              <a:cxnLst/>
              <a:rect l="l" t="t" r="r" b="b"/>
              <a:pathLst>
                <a:path w="8141334" h="2658745">
                  <a:moveTo>
                    <a:pt x="8140977" y="0"/>
                  </a:moveTo>
                  <a:lnTo>
                    <a:pt x="0" y="0"/>
                  </a:lnTo>
                  <a:lnTo>
                    <a:pt x="0" y="2658463"/>
                  </a:lnTo>
                  <a:lnTo>
                    <a:pt x="8140977" y="2658463"/>
                  </a:lnTo>
                  <a:lnTo>
                    <a:pt x="8140977" y="0"/>
                  </a:lnTo>
                  <a:close/>
                </a:path>
              </a:pathLst>
            </a:custGeom>
            <a:solidFill>
              <a:srgbClr val="005094"/>
            </a:solidFill>
          </p:spPr>
          <p:txBody>
            <a:bodyPr wrap="square" lIns="0" tIns="0" rIns="0" bIns="0" rtlCol="0"/>
            <a:lstStyle/>
            <a:p>
              <a:endParaRPr sz="1801"/>
            </a:p>
          </p:txBody>
        </p:sp>
      </p:grpSp>
      <p:sp>
        <p:nvSpPr>
          <p:cNvPr id="68" name="Titel 46">
            <a:extLst>
              <a:ext uri="{FF2B5EF4-FFF2-40B4-BE49-F238E27FC236}">
                <a16:creationId xmlns:a16="http://schemas.microsoft.com/office/drawing/2014/main" id="{6295F282-ECBB-405E-92CA-D545D53CA531}"/>
              </a:ext>
            </a:extLst>
          </p:cNvPr>
          <p:cNvSpPr>
            <a:spLocks noGrp="1"/>
          </p:cNvSpPr>
          <p:nvPr>
            <p:ph type="title"/>
          </p:nvPr>
        </p:nvSpPr>
        <p:spPr>
          <a:xfrm>
            <a:off x="10836322" y="8066837"/>
            <a:ext cx="7782549" cy="2184660"/>
          </a:xfrm>
          <a:prstGeom prst="rect">
            <a:avLst/>
          </a:prstGeom>
        </p:spPr>
        <p:txBody>
          <a:bodyPr wrap="square" anchor="t">
            <a:normAutofit/>
          </a:bodyPr>
          <a:lstStyle>
            <a:lvl1pPr algn="r">
              <a:defRPr sz="7499" b="1" cap="all" baseline="0">
                <a:solidFill>
                  <a:schemeClr val="bg1"/>
                </a:solidFill>
                <a:latin typeface="Conduit ITC" panose="02000506040000020004" pitchFamily="2" charset="0"/>
              </a:defRPr>
            </a:lvl1pPr>
          </a:lstStyle>
          <a:p>
            <a:r>
              <a:rPr lang="de-DE" dirty="0"/>
              <a:t>Mastertitelformat</a:t>
            </a:r>
          </a:p>
        </p:txBody>
      </p:sp>
    </p:spTree>
    <p:extLst>
      <p:ext uri="{BB962C8B-B14F-4D97-AF65-F5344CB8AC3E}">
        <p14:creationId xmlns:p14="http://schemas.microsoft.com/office/powerpoint/2010/main" val="38189026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Titel Digital">
    <p:spTree>
      <p:nvGrpSpPr>
        <p:cNvPr id="1" name=""/>
        <p:cNvGrpSpPr/>
        <p:nvPr/>
      </p:nvGrpSpPr>
      <p:grpSpPr>
        <a:xfrm>
          <a:off x="0" y="0"/>
          <a:ext cx="0" cy="0"/>
          <a:chOff x="0" y="0"/>
          <a:chExt cx="0" cy="0"/>
        </a:xfrm>
      </p:grpSpPr>
      <p:grpSp>
        <p:nvGrpSpPr>
          <p:cNvPr id="7" name="object 2">
            <a:extLst>
              <a:ext uri="{FF2B5EF4-FFF2-40B4-BE49-F238E27FC236}">
                <a16:creationId xmlns:a16="http://schemas.microsoft.com/office/drawing/2014/main" id="{618AC231-4793-46BA-ACD8-37F8A1285170}"/>
              </a:ext>
            </a:extLst>
          </p:cNvPr>
          <p:cNvGrpSpPr/>
          <p:nvPr userDrawn="1"/>
        </p:nvGrpSpPr>
        <p:grpSpPr>
          <a:xfrm>
            <a:off x="10509251" y="7230794"/>
            <a:ext cx="8734844" cy="3257748"/>
            <a:chOff x="10509250" y="7230791"/>
            <a:chExt cx="8734845" cy="3257747"/>
          </a:xfrm>
        </p:grpSpPr>
        <p:sp>
          <p:nvSpPr>
            <p:cNvPr id="9" name="object 10">
              <a:extLst>
                <a:ext uri="{FF2B5EF4-FFF2-40B4-BE49-F238E27FC236}">
                  <a16:creationId xmlns:a16="http://schemas.microsoft.com/office/drawing/2014/main" id="{92895CD5-831A-44D7-AB22-911ABF536CB4}"/>
                </a:ext>
              </a:extLst>
            </p:cNvPr>
            <p:cNvSpPr/>
            <p:nvPr/>
          </p:nvSpPr>
          <p:spPr>
            <a:xfrm>
              <a:off x="18373441" y="7230791"/>
              <a:ext cx="870585" cy="599440"/>
            </a:xfrm>
            <a:custGeom>
              <a:avLst/>
              <a:gdLst/>
              <a:ahLst/>
              <a:cxnLst/>
              <a:rect l="l" t="t" r="r" b="b"/>
              <a:pathLst>
                <a:path w="870584" h="599440">
                  <a:moveTo>
                    <a:pt x="0" y="0"/>
                  </a:moveTo>
                  <a:lnTo>
                    <a:pt x="0" y="599007"/>
                  </a:lnTo>
                  <a:lnTo>
                    <a:pt x="870298" y="599007"/>
                  </a:lnTo>
                  <a:lnTo>
                    <a:pt x="0" y="0"/>
                  </a:lnTo>
                  <a:close/>
                </a:path>
              </a:pathLst>
            </a:custGeom>
            <a:solidFill>
              <a:srgbClr val="012F49"/>
            </a:solidFill>
          </p:spPr>
          <p:txBody>
            <a:bodyPr wrap="square" lIns="0" tIns="0" rIns="0" bIns="0" rtlCol="0"/>
            <a:lstStyle/>
            <a:p>
              <a:endParaRPr sz="1801"/>
            </a:p>
          </p:txBody>
        </p:sp>
        <p:sp>
          <p:nvSpPr>
            <p:cNvPr id="10" name="object 11">
              <a:extLst>
                <a:ext uri="{FF2B5EF4-FFF2-40B4-BE49-F238E27FC236}">
                  <a16:creationId xmlns:a16="http://schemas.microsoft.com/office/drawing/2014/main" id="{85E3E6FF-F0A5-4EC3-9EBD-0BC7299A4608}"/>
                </a:ext>
              </a:extLst>
            </p:cNvPr>
            <p:cNvSpPr/>
            <p:nvPr/>
          </p:nvSpPr>
          <p:spPr>
            <a:xfrm>
              <a:off x="10509250" y="7829793"/>
              <a:ext cx="8734845" cy="2658745"/>
            </a:xfrm>
            <a:custGeom>
              <a:avLst/>
              <a:gdLst/>
              <a:ahLst/>
              <a:cxnLst/>
              <a:rect l="l" t="t" r="r" b="b"/>
              <a:pathLst>
                <a:path w="8141334" h="2658745">
                  <a:moveTo>
                    <a:pt x="8140977" y="0"/>
                  </a:moveTo>
                  <a:lnTo>
                    <a:pt x="0" y="0"/>
                  </a:lnTo>
                  <a:lnTo>
                    <a:pt x="0" y="2658463"/>
                  </a:lnTo>
                  <a:lnTo>
                    <a:pt x="8140977" y="2658463"/>
                  </a:lnTo>
                  <a:lnTo>
                    <a:pt x="8140977" y="0"/>
                  </a:lnTo>
                  <a:close/>
                </a:path>
              </a:pathLst>
            </a:custGeom>
            <a:solidFill>
              <a:srgbClr val="005094"/>
            </a:solidFill>
          </p:spPr>
          <p:txBody>
            <a:bodyPr wrap="square" lIns="0" tIns="0" rIns="0" bIns="0" rtlCol="0"/>
            <a:lstStyle/>
            <a:p>
              <a:endParaRPr sz="1801"/>
            </a:p>
          </p:txBody>
        </p:sp>
      </p:grpSp>
      <p:sp>
        <p:nvSpPr>
          <p:cNvPr id="8" name="Titel 46">
            <a:extLst>
              <a:ext uri="{FF2B5EF4-FFF2-40B4-BE49-F238E27FC236}">
                <a16:creationId xmlns:a16="http://schemas.microsoft.com/office/drawing/2014/main" id="{51419C52-571E-4BA2-91D4-7BBF58E615F7}"/>
              </a:ext>
            </a:extLst>
          </p:cNvPr>
          <p:cNvSpPr>
            <a:spLocks noGrp="1"/>
          </p:cNvSpPr>
          <p:nvPr>
            <p:ph type="title"/>
          </p:nvPr>
        </p:nvSpPr>
        <p:spPr>
          <a:xfrm>
            <a:off x="10836322" y="8066837"/>
            <a:ext cx="7782549" cy="2184660"/>
          </a:xfrm>
          <a:prstGeom prst="rect">
            <a:avLst/>
          </a:prstGeom>
        </p:spPr>
        <p:txBody>
          <a:bodyPr wrap="square" anchor="t">
            <a:normAutofit/>
          </a:bodyPr>
          <a:lstStyle>
            <a:lvl1pPr algn="r">
              <a:defRPr sz="7499" b="1" cap="all" baseline="0">
                <a:solidFill>
                  <a:schemeClr val="bg1"/>
                </a:solidFill>
                <a:latin typeface="Conduit ITC" panose="02000506040000020004" pitchFamily="2" charset="0"/>
              </a:defRPr>
            </a:lvl1pPr>
          </a:lstStyle>
          <a:p>
            <a:r>
              <a:rPr lang="de-DE" dirty="0"/>
              <a:t>Mastertitelformat</a:t>
            </a:r>
          </a:p>
        </p:txBody>
      </p:sp>
    </p:spTree>
    <p:extLst>
      <p:ext uri="{BB962C8B-B14F-4D97-AF65-F5344CB8AC3E}">
        <p14:creationId xmlns:p14="http://schemas.microsoft.com/office/powerpoint/2010/main" val="10817234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Titel WIR">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78052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E79E7122-A3A2-4800-BD85-987492CE7ECA}"/>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dirty="0"/>
          </a:p>
        </p:txBody>
      </p:sp>
      <p:sp>
        <p:nvSpPr>
          <p:cNvPr id="7" name="object 5">
            <a:extLst>
              <a:ext uri="{FF2B5EF4-FFF2-40B4-BE49-F238E27FC236}">
                <a16:creationId xmlns:a16="http://schemas.microsoft.com/office/drawing/2014/main" id="{80EEDBD2-332A-45D2-B005-6A72214CBC12}"/>
              </a:ext>
            </a:extLst>
          </p:cNvPr>
          <p:cNvSpPr/>
          <p:nvPr userDrawn="1"/>
        </p:nvSpPr>
        <p:spPr>
          <a:xfrm>
            <a:off x="8889355" y="0"/>
            <a:ext cx="2326005" cy="10726421"/>
          </a:xfrm>
          <a:custGeom>
            <a:avLst/>
            <a:gdLst/>
            <a:ahLst/>
            <a:cxnLst/>
            <a:rect l="l" t="t" r="r" b="b"/>
            <a:pathLst>
              <a:path w="2326004" h="10726420">
                <a:moveTo>
                  <a:pt x="2325384" y="0"/>
                </a:moveTo>
                <a:lnTo>
                  <a:pt x="0" y="0"/>
                </a:lnTo>
                <a:lnTo>
                  <a:pt x="0" y="10726029"/>
                </a:lnTo>
                <a:lnTo>
                  <a:pt x="2325384" y="10726029"/>
                </a:lnTo>
                <a:lnTo>
                  <a:pt x="2325384" y="0"/>
                </a:lnTo>
                <a:close/>
              </a:path>
            </a:pathLst>
          </a:custGeom>
          <a:solidFill>
            <a:srgbClr val="7FA7C9"/>
          </a:solidFill>
        </p:spPr>
        <p:txBody>
          <a:bodyPr wrap="square" lIns="0" tIns="0" rIns="0" bIns="0" rtlCol="0"/>
          <a:lstStyle/>
          <a:p>
            <a:endParaRPr sz="1801"/>
          </a:p>
        </p:txBody>
      </p:sp>
      <p:sp>
        <p:nvSpPr>
          <p:cNvPr id="8" name="object 6">
            <a:extLst>
              <a:ext uri="{FF2B5EF4-FFF2-40B4-BE49-F238E27FC236}">
                <a16:creationId xmlns:a16="http://schemas.microsoft.com/office/drawing/2014/main" id="{9F735474-014E-4DD4-B77E-BA65202E0AA5}"/>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7FA7C9"/>
          </a:solidFill>
        </p:spPr>
        <p:txBody>
          <a:bodyPr wrap="square" lIns="0" tIns="0" rIns="0" bIns="0" rtlCol="0"/>
          <a:lstStyle/>
          <a:p>
            <a:endParaRPr sz="1801"/>
          </a:p>
        </p:txBody>
      </p:sp>
      <p:sp>
        <p:nvSpPr>
          <p:cNvPr id="48" name="Titel 46">
            <a:extLst>
              <a:ext uri="{FF2B5EF4-FFF2-40B4-BE49-F238E27FC236}">
                <a16:creationId xmlns:a16="http://schemas.microsoft.com/office/drawing/2014/main" id="{E319098A-E2FA-4ED5-988D-D44B3B3E4113}"/>
              </a:ext>
            </a:extLst>
          </p:cNvPr>
          <p:cNvSpPr>
            <a:spLocks noGrp="1"/>
          </p:cNvSpPr>
          <p:nvPr>
            <p:ph type="title"/>
          </p:nvPr>
        </p:nvSpPr>
        <p:spPr>
          <a:xfrm>
            <a:off x="1039511" y="1183613"/>
            <a:ext cx="7551075" cy="1340005"/>
          </a:xfrm>
          <a:prstGeom prst="rect">
            <a:avLst/>
          </a:prstGeom>
        </p:spPr>
        <p:txBody>
          <a:bodyPr>
            <a:normAutofit/>
          </a:bodyPr>
          <a:lstStyle>
            <a:lvl1pPr>
              <a:defRPr sz="5749" b="1" cap="all" baseline="0">
                <a:solidFill>
                  <a:srgbClr val="005094"/>
                </a:solidFill>
                <a:latin typeface="Conduit ITC" panose="02000506040000020004" pitchFamily="2" charset="0"/>
              </a:defRPr>
            </a:lvl1pPr>
          </a:lstStyle>
          <a:p>
            <a:r>
              <a:rPr lang="de-DE" dirty="0"/>
              <a:t>Mastertitelformat</a:t>
            </a:r>
          </a:p>
        </p:txBody>
      </p:sp>
      <p:sp>
        <p:nvSpPr>
          <p:cNvPr id="50" name="Textplatzhalter 49">
            <a:extLst>
              <a:ext uri="{FF2B5EF4-FFF2-40B4-BE49-F238E27FC236}">
                <a16:creationId xmlns:a16="http://schemas.microsoft.com/office/drawing/2014/main" id="{EE8955A2-557F-414C-8B1F-B8A8416BE71E}"/>
              </a:ext>
            </a:extLst>
          </p:cNvPr>
          <p:cNvSpPr>
            <a:spLocks noGrp="1"/>
          </p:cNvSpPr>
          <p:nvPr>
            <p:ph type="body" sz="quarter" idx="12"/>
          </p:nvPr>
        </p:nvSpPr>
        <p:spPr>
          <a:xfrm>
            <a:off x="11818941" y="1857533"/>
            <a:ext cx="4443413" cy="534609"/>
          </a:xfrm>
          <a:prstGeom prst="rect">
            <a:avLst/>
          </a:prstGeom>
        </p:spPr>
        <p:txBody>
          <a:bodyPr>
            <a:normAutofit/>
          </a:bodyPr>
          <a:lstStyle>
            <a:lvl1pPr marL="0" indent="0">
              <a:buNone/>
              <a:defRPr sz="2849" b="1">
                <a:solidFill>
                  <a:srgbClr val="57AB27"/>
                </a:solidFill>
                <a:latin typeface="Conduit ITC" panose="02000506040000020004" pitchFamily="2" charset="0"/>
              </a:defRPr>
            </a:lvl1pPr>
          </a:lstStyle>
          <a:p>
            <a:pPr lvl="0"/>
            <a:endParaRPr lang="de-DE" dirty="0"/>
          </a:p>
        </p:txBody>
      </p:sp>
      <p:sp>
        <p:nvSpPr>
          <p:cNvPr id="54" name="Textplatzhalter 53">
            <a:extLst>
              <a:ext uri="{FF2B5EF4-FFF2-40B4-BE49-F238E27FC236}">
                <a16:creationId xmlns:a16="http://schemas.microsoft.com/office/drawing/2014/main" id="{D8537E01-43A1-43B2-9AC8-C40D469AD395}"/>
              </a:ext>
            </a:extLst>
          </p:cNvPr>
          <p:cNvSpPr>
            <a:spLocks noGrp="1"/>
          </p:cNvSpPr>
          <p:nvPr>
            <p:ph type="body" sz="quarter" idx="13"/>
          </p:nvPr>
        </p:nvSpPr>
        <p:spPr>
          <a:xfrm>
            <a:off x="11818941" y="2491954"/>
            <a:ext cx="4443413" cy="1261900"/>
          </a:xfrm>
          <a:prstGeom prst="rect">
            <a:avLst/>
          </a:prstGeom>
        </p:spPr>
        <p:txBody>
          <a:bodyPr>
            <a:normAutofit/>
          </a:bodyPr>
          <a:lstStyle>
            <a:lvl1pPr marL="0" indent="0">
              <a:buNone/>
              <a:defRPr sz="2049">
                <a:solidFill>
                  <a:srgbClr val="505050"/>
                </a:solidFill>
                <a:latin typeface="Conduit ITC" panose="02000506040000020004" pitchFamily="2" charset="0"/>
              </a:defRPr>
            </a:lvl1pPr>
          </a:lstStyle>
          <a:p>
            <a:pPr lvl="0"/>
            <a:endParaRPr lang="de-DE" dirty="0"/>
          </a:p>
        </p:txBody>
      </p:sp>
      <p:sp>
        <p:nvSpPr>
          <p:cNvPr id="56" name="Textplatzhalter 49">
            <a:extLst>
              <a:ext uri="{FF2B5EF4-FFF2-40B4-BE49-F238E27FC236}">
                <a16:creationId xmlns:a16="http://schemas.microsoft.com/office/drawing/2014/main" id="{BFB25420-32FD-4C8A-8AD1-3CEB86B55948}"/>
              </a:ext>
            </a:extLst>
          </p:cNvPr>
          <p:cNvSpPr>
            <a:spLocks noGrp="1"/>
          </p:cNvSpPr>
          <p:nvPr>
            <p:ph type="body" sz="quarter" idx="14"/>
          </p:nvPr>
        </p:nvSpPr>
        <p:spPr>
          <a:xfrm>
            <a:off x="11818941" y="6052036"/>
            <a:ext cx="4443413" cy="534609"/>
          </a:xfrm>
          <a:prstGeom prst="rect">
            <a:avLst/>
          </a:prstGeom>
        </p:spPr>
        <p:txBody>
          <a:bodyPr>
            <a:normAutofit/>
          </a:bodyPr>
          <a:lstStyle>
            <a:lvl1pPr marL="0" indent="0">
              <a:buNone/>
              <a:defRPr sz="2849" b="1">
                <a:solidFill>
                  <a:srgbClr val="57AB27"/>
                </a:solidFill>
                <a:latin typeface="Conduit ITC" panose="02000506040000020004" pitchFamily="2" charset="0"/>
              </a:defRPr>
            </a:lvl1pPr>
          </a:lstStyle>
          <a:p>
            <a:pPr lvl="0"/>
            <a:endParaRPr lang="de-DE" dirty="0"/>
          </a:p>
        </p:txBody>
      </p:sp>
      <p:sp>
        <p:nvSpPr>
          <p:cNvPr id="57" name="Textplatzhalter 53">
            <a:extLst>
              <a:ext uri="{FF2B5EF4-FFF2-40B4-BE49-F238E27FC236}">
                <a16:creationId xmlns:a16="http://schemas.microsoft.com/office/drawing/2014/main" id="{763A0B16-9B4D-4434-9A10-65ECF692EF63}"/>
              </a:ext>
            </a:extLst>
          </p:cNvPr>
          <p:cNvSpPr>
            <a:spLocks noGrp="1"/>
          </p:cNvSpPr>
          <p:nvPr>
            <p:ph type="body" sz="quarter" idx="15"/>
          </p:nvPr>
        </p:nvSpPr>
        <p:spPr>
          <a:xfrm>
            <a:off x="11818941" y="6686457"/>
            <a:ext cx="4443413" cy="1261900"/>
          </a:xfrm>
          <a:prstGeom prst="rect">
            <a:avLst/>
          </a:prstGeom>
        </p:spPr>
        <p:txBody>
          <a:bodyPr>
            <a:normAutofit/>
          </a:bodyPr>
          <a:lstStyle>
            <a:lvl1pPr marL="0" indent="0">
              <a:buNone/>
              <a:defRPr sz="2049">
                <a:solidFill>
                  <a:srgbClr val="505050"/>
                </a:solidFill>
                <a:latin typeface="Conduit ITC" panose="02000506040000020004" pitchFamily="2" charset="0"/>
              </a:defRPr>
            </a:lvl1pPr>
          </a:lstStyle>
          <a:p>
            <a:pPr lvl="0"/>
            <a:endParaRPr lang="de-DE" dirty="0"/>
          </a:p>
        </p:txBody>
      </p:sp>
      <p:sp>
        <p:nvSpPr>
          <p:cNvPr id="59" name="Textplatzhalter 49">
            <a:extLst>
              <a:ext uri="{FF2B5EF4-FFF2-40B4-BE49-F238E27FC236}">
                <a16:creationId xmlns:a16="http://schemas.microsoft.com/office/drawing/2014/main" id="{6E23177D-468A-4962-980F-D929F1FEE929}"/>
              </a:ext>
            </a:extLst>
          </p:cNvPr>
          <p:cNvSpPr>
            <a:spLocks noGrp="1"/>
          </p:cNvSpPr>
          <p:nvPr>
            <p:ph type="body" sz="quarter" idx="16"/>
          </p:nvPr>
        </p:nvSpPr>
        <p:spPr>
          <a:xfrm>
            <a:off x="3842360" y="3970880"/>
            <a:ext cx="4443413" cy="534609"/>
          </a:xfrm>
          <a:prstGeom prst="rect">
            <a:avLst/>
          </a:prstGeom>
        </p:spPr>
        <p:txBody>
          <a:bodyPr>
            <a:normAutofit/>
          </a:bodyPr>
          <a:lstStyle>
            <a:lvl1pPr marL="0" indent="0" algn="r">
              <a:buNone/>
              <a:defRPr sz="2849" b="1">
                <a:solidFill>
                  <a:srgbClr val="57AB27"/>
                </a:solidFill>
                <a:latin typeface="Conduit ITC" panose="02000506040000020004" pitchFamily="2" charset="0"/>
              </a:defRPr>
            </a:lvl1pPr>
          </a:lstStyle>
          <a:p>
            <a:pPr lvl="0"/>
            <a:endParaRPr lang="de-DE" dirty="0"/>
          </a:p>
        </p:txBody>
      </p:sp>
      <p:sp>
        <p:nvSpPr>
          <p:cNvPr id="60" name="Textplatzhalter 53">
            <a:extLst>
              <a:ext uri="{FF2B5EF4-FFF2-40B4-BE49-F238E27FC236}">
                <a16:creationId xmlns:a16="http://schemas.microsoft.com/office/drawing/2014/main" id="{5E4C9684-AFD2-4528-85B2-FA5EEF3FE01E}"/>
              </a:ext>
            </a:extLst>
          </p:cNvPr>
          <p:cNvSpPr>
            <a:spLocks noGrp="1"/>
          </p:cNvSpPr>
          <p:nvPr>
            <p:ph type="body" sz="quarter" idx="17"/>
          </p:nvPr>
        </p:nvSpPr>
        <p:spPr>
          <a:xfrm>
            <a:off x="3842360" y="4605301"/>
            <a:ext cx="4443413" cy="1261900"/>
          </a:xfrm>
          <a:prstGeom prst="rect">
            <a:avLst/>
          </a:prstGeom>
        </p:spPr>
        <p:txBody>
          <a:bodyPr>
            <a:normAutofit/>
          </a:bodyPr>
          <a:lstStyle>
            <a:lvl1pPr marL="0" indent="0" algn="r">
              <a:buNone/>
              <a:defRPr sz="2049">
                <a:solidFill>
                  <a:srgbClr val="505050"/>
                </a:solidFill>
                <a:latin typeface="Conduit ITC" panose="02000506040000020004" pitchFamily="2" charset="0"/>
              </a:defRPr>
            </a:lvl1pPr>
          </a:lstStyle>
          <a:p>
            <a:pPr lvl="0"/>
            <a:endParaRPr lang="de-DE" dirty="0"/>
          </a:p>
        </p:txBody>
      </p:sp>
      <p:sp>
        <p:nvSpPr>
          <p:cNvPr id="63" name="Textplatzhalter 49">
            <a:extLst>
              <a:ext uri="{FF2B5EF4-FFF2-40B4-BE49-F238E27FC236}">
                <a16:creationId xmlns:a16="http://schemas.microsoft.com/office/drawing/2014/main" id="{4A7776D5-9C48-413D-B4AC-DD752CBEE8B9}"/>
              </a:ext>
            </a:extLst>
          </p:cNvPr>
          <p:cNvSpPr>
            <a:spLocks noGrp="1"/>
          </p:cNvSpPr>
          <p:nvPr>
            <p:ph type="body" sz="quarter" idx="18"/>
          </p:nvPr>
        </p:nvSpPr>
        <p:spPr>
          <a:xfrm>
            <a:off x="3841751" y="8165382"/>
            <a:ext cx="4443413" cy="534609"/>
          </a:xfrm>
          <a:prstGeom prst="rect">
            <a:avLst/>
          </a:prstGeom>
        </p:spPr>
        <p:txBody>
          <a:bodyPr>
            <a:normAutofit/>
          </a:bodyPr>
          <a:lstStyle>
            <a:lvl1pPr marL="0" indent="0" algn="r">
              <a:buNone/>
              <a:defRPr sz="2849" b="1">
                <a:solidFill>
                  <a:srgbClr val="57AB27"/>
                </a:solidFill>
                <a:latin typeface="Conduit ITC" panose="02000506040000020004" pitchFamily="2" charset="0"/>
              </a:defRPr>
            </a:lvl1pPr>
          </a:lstStyle>
          <a:p>
            <a:pPr lvl="0"/>
            <a:endParaRPr lang="de-DE" dirty="0"/>
          </a:p>
        </p:txBody>
      </p:sp>
      <p:sp>
        <p:nvSpPr>
          <p:cNvPr id="64" name="Textplatzhalter 53">
            <a:extLst>
              <a:ext uri="{FF2B5EF4-FFF2-40B4-BE49-F238E27FC236}">
                <a16:creationId xmlns:a16="http://schemas.microsoft.com/office/drawing/2014/main" id="{181676FF-31DB-4FC1-96DC-B73F8A5FE472}"/>
              </a:ext>
            </a:extLst>
          </p:cNvPr>
          <p:cNvSpPr>
            <a:spLocks noGrp="1"/>
          </p:cNvSpPr>
          <p:nvPr>
            <p:ph type="body" sz="quarter" idx="19"/>
          </p:nvPr>
        </p:nvSpPr>
        <p:spPr>
          <a:xfrm>
            <a:off x="3841751" y="8799803"/>
            <a:ext cx="4443413" cy="1261900"/>
          </a:xfrm>
          <a:prstGeom prst="rect">
            <a:avLst/>
          </a:prstGeom>
        </p:spPr>
        <p:txBody>
          <a:bodyPr>
            <a:normAutofit/>
          </a:bodyPr>
          <a:lstStyle>
            <a:lvl1pPr marL="0" indent="0" algn="r">
              <a:buNone/>
              <a:defRPr sz="2049">
                <a:solidFill>
                  <a:srgbClr val="505050"/>
                </a:solidFill>
                <a:latin typeface="Conduit ITC" panose="02000506040000020004" pitchFamily="2" charset="0"/>
              </a:defRPr>
            </a:lvl1pPr>
          </a:lstStyle>
          <a:p>
            <a:pPr lvl="0"/>
            <a:endParaRPr lang="de-DE" dirty="0"/>
          </a:p>
        </p:txBody>
      </p:sp>
      <p:cxnSp>
        <p:nvCxnSpPr>
          <p:cNvPr id="22" name="Gerader Verbinder 21">
            <a:extLst>
              <a:ext uri="{FF2B5EF4-FFF2-40B4-BE49-F238E27FC236}">
                <a16:creationId xmlns:a16="http://schemas.microsoft.com/office/drawing/2014/main" id="{9F96AF77-1203-4474-89F8-1D57BEC2F655}"/>
              </a:ext>
            </a:extLst>
          </p:cNvPr>
          <p:cNvCxnSpPr>
            <a:cxnSpLocks/>
          </p:cNvCxnSpPr>
          <p:nvPr userDrawn="1"/>
        </p:nvCxnSpPr>
        <p:spPr>
          <a:xfrm flipH="1">
            <a:off x="11818941" y="1640507"/>
            <a:ext cx="4707255" cy="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cxnSp>
        <p:nvCxnSpPr>
          <p:cNvPr id="24" name="Gerader Verbinder 23">
            <a:extLst>
              <a:ext uri="{FF2B5EF4-FFF2-40B4-BE49-F238E27FC236}">
                <a16:creationId xmlns:a16="http://schemas.microsoft.com/office/drawing/2014/main" id="{A8CD0316-7510-4FAC-8C85-A01EA2F4CF1F}"/>
              </a:ext>
            </a:extLst>
          </p:cNvPr>
          <p:cNvCxnSpPr>
            <a:cxnSpLocks/>
          </p:cNvCxnSpPr>
          <p:nvPr userDrawn="1"/>
        </p:nvCxnSpPr>
        <p:spPr>
          <a:xfrm flipH="1">
            <a:off x="11818941" y="5835009"/>
            <a:ext cx="4707255" cy="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cxnSp>
        <p:nvCxnSpPr>
          <p:cNvPr id="27" name="Gerader Verbinder 26">
            <a:extLst>
              <a:ext uri="{FF2B5EF4-FFF2-40B4-BE49-F238E27FC236}">
                <a16:creationId xmlns:a16="http://schemas.microsoft.com/office/drawing/2014/main" id="{0A3FEAD7-746C-4504-A775-44610AD2AAE3}"/>
              </a:ext>
            </a:extLst>
          </p:cNvPr>
          <p:cNvCxnSpPr>
            <a:cxnSpLocks/>
          </p:cNvCxnSpPr>
          <p:nvPr userDrawn="1"/>
        </p:nvCxnSpPr>
        <p:spPr>
          <a:xfrm flipH="1">
            <a:off x="3578518" y="3753853"/>
            <a:ext cx="4707255" cy="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cxnSp>
        <p:nvCxnSpPr>
          <p:cNvPr id="29" name="Gerader Verbinder 28">
            <a:extLst>
              <a:ext uri="{FF2B5EF4-FFF2-40B4-BE49-F238E27FC236}">
                <a16:creationId xmlns:a16="http://schemas.microsoft.com/office/drawing/2014/main" id="{7776B2B0-501F-4502-8996-3F98E92CE472}"/>
              </a:ext>
            </a:extLst>
          </p:cNvPr>
          <p:cNvCxnSpPr>
            <a:cxnSpLocks/>
          </p:cNvCxnSpPr>
          <p:nvPr userDrawn="1"/>
        </p:nvCxnSpPr>
        <p:spPr>
          <a:xfrm flipH="1">
            <a:off x="3577909" y="7948356"/>
            <a:ext cx="4707255" cy="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25" name="Textplatzhalter 4">
            <a:extLst>
              <a:ext uri="{FF2B5EF4-FFF2-40B4-BE49-F238E27FC236}">
                <a16:creationId xmlns:a16="http://schemas.microsoft.com/office/drawing/2014/main" id="{F9C0CF27-CCCF-4582-8BF5-575921D9C12D}"/>
              </a:ext>
            </a:extLst>
          </p:cNvPr>
          <p:cNvSpPr txBox="1">
            <a:spLocks/>
          </p:cNvSpPr>
          <p:nvPr userDrawn="1"/>
        </p:nvSpPr>
        <p:spPr>
          <a:xfrm>
            <a:off x="8889352" y="1525886"/>
            <a:ext cx="2326003" cy="7674648"/>
          </a:xfrm>
          <a:prstGeom prst="rect">
            <a:avLst/>
          </a:prstGeom>
        </p:spPr>
        <p:txBody>
          <a:bodyP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3550" b="1" dirty="0">
                <a:solidFill>
                  <a:schemeClr val="bg1"/>
                </a:solidFill>
              </a:rPr>
              <a:t>01</a:t>
            </a:r>
          </a:p>
          <a:p>
            <a:pPr marL="0" indent="0" algn="ctr">
              <a:buNone/>
            </a:pPr>
            <a:r>
              <a:rPr lang="de-DE" sz="13550" b="1" dirty="0">
                <a:solidFill>
                  <a:schemeClr val="bg1"/>
                </a:solidFill>
              </a:rPr>
              <a:t>02</a:t>
            </a:r>
          </a:p>
          <a:p>
            <a:pPr marL="0" indent="0" algn="ctr">
              <a:buNone/>
            </a:pPr>
            <a:r>
              <a:rPr lang="de-DE" sz="13550" b="1" dirty="0">
                <a:solidFill>
                  <a:schemeClr val="bg1"/>
                </a:solidFill>
              </a:rPr>
              <a:t>03</a:t>
            </a:r>
          </a:p>
          <a:p>
            <a:pPr marL="0" indent="0" algn="ctr">
              <a:buNone/>
            </a:pPr>
            <a:r>
              <a:rPr lang="de-DE" sz="13550" b="1" dirty="0">
                <a:solidFill>
                  <a:schemeClr val="bg1"/>
                </a:solidFill>
              </a:rPr>
              <a:t>04</a:t>
            </a:r>
          </a:p>
        </p:txBody>
      </p:sp>
      <p:sp>
        <p:nvSpPr>
          <p:cNvPr id="26" name="Textplatzhalter 4">
            <a:extLst>
              <a:ext uri="{FF2B5EF4-FFF2-40B4-BE49-F238E27FC236}">
                <a16:creationId xmlns:a16="http://schemas.microsoft.com/office/drawing/2014/main" id="{E252DE87-D8E5-4927-B666-3BE60F627BBC}"/>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13828723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Agenda">
    <p:spTree>
      <p:nvGrpSpPr>
        <p:cNvPr id="1" name=""/>
        <p:cNvGrpSpPr/>
        <p:nvPr/>
      </p:nvGrpSpPr>
      <p:grpSpPr>
        <a:xfrm>
          <a:off x="0" y="0"/>
          <a:ext cx="0" cy="0"/>
          <a:chOff x="0" y="0"/>
          <a:chExt cx="0" cy="0"/>
        </a:xfrm>
      </p:grpSpPr>
      <p:sp>
        <p:nvSpPr>
          <p:cNvPr id="24" name="object 2">
            <a:extLst>
              <a:ext uri="{FF2B5EF4-FFF2-40B4-BE49-F238E27FC236}">
                <a16:creationId xmlns:a16="http://schemas.microsoft.com/office/drawing/2014/main" id="{BFD8112E-91E6-4B94-A581-B1A19AF5FF63}"/>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dirty="0"/>
          </a:p>
        </p:txBody>
      </p:sp>
      <p:cxnSp>
        <p:nvCxnSpPr>
          <p:cNvPr id="49" name="Gerader Verbinder 48">
            <a:extLst>
              <a:ext uri="{FF2B5EF4-FFF2-40B4-BE49-F238E27FC236}">
                <a16:creationId xmlns:a16="http://schemas.microsoft.com/office/drawing/2014/main" id="{3FFBA9F4-4598-456C-9E9F-8EA760C834C0}"/>
              </a:ext>
            </a:extLst>
          </p:cNvPr>
          <p:cNvCxnSpPr>
            <a:cxnSpLocks/>
          </p:cNvCxnSpPr>
          <p:nvPr userDrawn="1"/>
        </p:nvCxnSpPr>
        <p:spPr>
          <a:xfrm flipV="1">
            <a:off x="2339344" y="4639347"/>
            <a:ext cx="0" cy="124835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25" name="object 6">
            <a:extLst>
              <a:ext uri="{FF2B5EF4-FFF2-40B4-BE49-F238E27FC236}">
                <a16:creationId xmlns:a16="http://schemas.microsoft.com/office/drawing/2014/main" id="{64E11BF6-7F22-450D-9417-8229477D7A11}"/>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7FA7C9"/>
          </a:solidFill>
        </p:spPr>
        <p:txBody>
          <a:bodyPr wrap="square" lIns="0" tIns="0" rIns="0" bIns="0" rtlCol="0"/>
          <a:lstStyle/>
          <a:p>
            <a:endParaRPr sz="1801"/>
          </a:p>
        </p:txBody>
      </p:sp>
      <p:sp>
        <p:nvSpPr>
          <p:cNvPr id="26" name="Titel 46">
            <a:extLst>
              <a:ext uri="{FF2B5EF4-FFF2-40B4-BE49-F238E27FC236}">
                <a16:creationId xmlns:a16="http://schemas.microsoft.com/office/drawing/2014/main" id="{D046EACA-E88D-4940-93D0-914A57AA1A3A}"/>
              </a:ext>
            </a:extLst>
          </p:cNvPr>
          <p:cNvSpPr>
            <a:spLocks noGrp="1"/>
          </p:cNvSpPr>
          <p:nvPr>
            <p:ph type="title"/>
          </p:nvPr>
        </p:nvSpPr>
        <p:spPr>
          <a:xfrm>
            <a:off x="1039511" y="1183613"/>
            <a:ext cx="18017500" cy="1340005"/>
          </a:xfrm>
          <a:prstGeom prst="rect">
            <a:avLst/>
          </a:prstGeom>
        </p:spPr>
        <p:txBody>
          <a:bodyPr>
            <a:normAutofit/>
          </a:bodyPr>
          <a:lstStyle>
            <a:lvl1pPr>
              <a:defRPr sz="5749" b="1" cap="all" baseline="0">
                <a:solidFill>
                  <a:srgbClr val="005094"/>
                </a:solidFill>
                <a:latin typeface="Conduit ITC" panose="02000506040000020004" pitchFamily="2" charset="0"/>
              </a:defRPr>
            </a:lvl1pPr>
          </a:lstStyle>
          <a:p>
            <a:r>
              <a:rPr lang="de-DE" dirty="0"/>
              <a:t>Mastertitelformat</a:t>
            </a:r>
          </a:p>
        </p:txBody>
      </p:sp>
      <p:sp>
        <p:nvSpPr>
          <p:cNvPr id="48" name="Freihandform: Form 47">
            <a:extLst>
              <a:ext uri="{FF2B5EF4-FFF2-40B4-BE49-F238E27FC236}">
                <a16:creationId xmlns:a16="http://schemas.microsoft.com/office/drawing/2014/main" id="{7F5B56D1-6B16-4022-87AF-0897A6398CCF}"/>
              </a:ext>
            </a:extLst>
          </p:cNvPr>
          <p:cNvSpPr/>
          <p:nvPr/>
        </p:nvSpPr>
        <p:spPr>
          <a:xfrm>
            <a:off x="3" y="5890401"/>
            <a:ext cx="20106046" cy="570298"/>
          </a:xfrm>
          <a:custGeom>
            <a:avLst/>
            <a:gdLst>
              <a:gd name="connsiteX0" fmla="*/ 0 w 20106045"/>
              <a:gd name="connsiteY0" fmla="*/ 0 h 570298"/>
              <a:gd name="connsiteX1" fmla="*/ 20106046 w 20106045"/>
              <a:gd name="connsiteY1" fmla="*/ 0 h 570298"/>
              <a:gd name="connsiteX2" fmla="*/ 20106046 w 20106045"/>
              <a:gd name="connsiteY2" fmla="*/ 570299 h 570298"/>
              <a:gd name="connsiteX3" fmla="*/ -1 w 20106045"/>
              <a:gd name="connsiteY3" fmla="*/ 570299 h 570298"/>
            </a:gdLst>
            <a:ahLst/>
            <a:cxnLst>
              <a:cxn ang="0">
                <a:pos x="connsiteX0" y="connsiteY0"/>
              </a:cxn>
              <a:cxn ang="0">
                <a:pos x="connsiteX1" y="connsiteY1"/>
              </a:cxn>
              <a:cxn ang="0">
                <a:pos x="connsiteX2" y="connsiteY2"/>
              </a:cxn>
              <a:cxn ang="0">
                <a:pos x="connsiteX3" y="connsiteY3"/>
              </a:cxn>
            </a:cxnLst>
            <a:rect l="l" t="t" r="r" b="b"/>
            <a:pathLst>
              <a:path w="20106045" h="570298">
                <a:moveTo>
                  <a:pt x="0" y="0"/>
                </a:moveTo>
                <a:lnTo>
                  <a:pt x="20106046" y="0"/>
                </a:lnTo>
                <a:lnTo>
                  <a:pt x="20106046" y="570299"/>
                </a:lnTo>
                <a:lnTo>
                  <a:pt x="-1" y="570299"/>
                </a:lnTo>
                <a:close/>
              </a:path>
            </a:pathLst>
          </a:custGeom>
          <a:solidFill>
            <a:srgbClr val="7FA7C9"/>
          </a:solidFill>
          <a:ln w="5119" cap="flat">
            <a:noFill/>
            <a:prstDash val="solid"/>
            <a:miter/>
          </a:ln>
        </p:spPr>
        <p:txBody>
          <a:bodyPr rtlCol="0" anchor="ctr"/>
          <a:lstStyle/>
          <a:p>
            <a:endParaRPr lang="de-DE" sz="1801"/>
          </a:p>
        </p:txBody>
      </p:sp>
      <p:sp>
        <p:nvSpPr>
          <p:cNvPr id="51" name="Ellipse 50">
            <a:extLst>
              <a:ext uri="{FF2B5EF4-FFF2-40B4-BE49-F238E27FC236}">
                <a16:creationId xmlns:a16="http://schemas.microsoft.com/office/drawing/2014/main" id="{A2B3E01A-A61F-4252-B7BD-7E3ECA7D8343}"/>
              </a:ext>
            </a:extLst>
          </p:cNvPr>
          <p:cNvSpPr/>
          <p:nvPr userDrawn="1"/>
        </p:nvSpPr>
        <p:spPr>
          <a:xfrm>
            <a:off x="1814495" y="3602396"/>
            <a:ext cx="1049703" cy="1049704"/>
          </a:xfrm>
          <a:prstGeom prst="ellipse">
            <a:avLst/>
          </a:prstGeom>
          <a:noFill/>
          <a:ln w="38100">
            <a:solidFill>
              <a:srgbClr val="57A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1"/>
          </a:p>
        </p:txBody>
      </p:sp>
      <p:sp>
        <p:nvSpPr>
          <p:cNvPr id="54" name="Textplatzhalter 49">
            <a:extLst>
              <a:ext uri="{FF2B5EF4-FFF2-40B4-BE49-F238E27FC236}">
                <a16:creationId xmlns:a16="http://schemas.microsoft.com/office/drawing/2014/main" id="{90742942-6B64-496B-857C-270778EFC8DC}"/>
              </a:ext>
            </a:extLst>
          </p:cNvPr>
          <p:cNvSpPr>
            <a:spLocks noGrp="1"/>
          </p:cNvSpPr>
          <p:nvPr>
            <p:ph type="body" sz="quarter" idx="16"/>
          </p:nvPr>
        </p:nvSpPr>
        <p:spPr>
          <a:xfrm>
            <a:off x="397591" y="7084068"/>
            <a:ext cx="3883506" cy="534609"/>
          </a:xfrm>
          <a:prstGeom prst="rect">
            <a:avLst/>
          </a:prstGeom>
        </p:spPr>
        <p:txBody>
          <a:bodyPr>
            <a:normAutofit/>
          </a:bodyPr>
          <a:lstStyle>
            <a:lvl1pPr marL="0" indent="0" algn="ctr">
              <a:buNone/>
              <a:defRPr sz="2849" b="1">
                <a:solidFill>
                  <a:srgbClr val="57AB27"/>
                </a:solidFill>
                <a:latin typeface="Conduit ITC" panose="02000506040000020004" pitchFamily="2" charset="0"/>
              </a:defRPr>
            </a:lvl1pPr>
          </a:lstStyle>
          <a:p>
            <a:pPr lvl="0"/>
            <a:endParaRPr lang="de-DE" dirty="0"/>
          </a:p>
        </p:txBody>
      </p:sp>
      <p:sp>
        <p:nvSpPr>
          <p:cNvPr id="55" name="Textplatzhalter 53">
            <a:extLst>
              <a:ext uri="{FF2B5EF4-FFF2-40B4-BE49-F238E27FC236}">
                <a16:creationId xmlns:a16="http://schemas.microsoft.com/office/drawing/2014/main" id="{40732690-95F1-4AB9-82EE-616398021D69}"/>
              </a:ext>
            </a:extLst>
          </p:cNvPr>
          <p:cNvSpPr>
            <a:spLocks noGrp="1"/>
          </p:cNvSpPr>
          <p:nvPr>
            <p:ph type="body" sz="quarter" idx="17"/>
          </p:nvPr>
        </p:nvSpPr>
        <p:spPr>
          <a:xfrm>
            <a:off x="397591" y="7718489"/>
            <a:ext cx="3883506" cy="1261900"/>
          </a:xfrm>
          <a:prstGeom prst="rect">
            <a:avLst/>
          </a:prstGeom>
        </p:spPr>
        <p:txBody>
          <a:bodyPr>
            <a:normAutofit/>
          </a:bodyPr>
          <a:lstStyle>
            <a:lvl1pPr marL="0" indent="0" algn="ctr">
              <a:buNone/>
              <a:defRPr sz="2049">
                <a:solidFill>
                  <a:srgbClr val="505050"/>
                </a:solidFill>
                <a:latin typeface="Conduit ITC" panose="02000506040000020004" pitchFamily="2" charset="0"/>
              </a:defRPr>
            </a:lvl1pPr>
          </a:lstStyle>
          <a:p>
            <a:pPr lvl="0"/>
            <a:endParaRPr lang="de-DE" dirty="0"/>
          </a:p>
        </p:txBody>
      </p:sp>
      <p:sp>
        <p:nvSpPr>
          <p:cNvPr id="56" name="object 12">
            <a:extLst>
              <a:ext uri="{FF2B5EF4-FFF2-40B4-BE49-F238E27FC236}">
                <a16:creationId xmlns:a16="http://schemas.microsoft.com/office/drawing/2014/main" id="{22E16E00-21BA-406A-83B2-E9C733594D0B}"/>
              </a:ext>
            </a:extLst>
          </p:cNvPr>
          <p:cNvSpPr txBox="1"/>
          <p:nvPr userDrawn="1"/>
        </p:nvSpPr>
        <p:spPr>
          <a:xfrm>
            <a:off x="1900405" y="4027849"/>
            <a:ext cx="877879" cy="525337"/>
          </a:xfrm>
          <a:prstGeom prst="rect">
            <a:avLst/>
          </a:prstGeom>
        </p:spPr>
        <p:txBody>
          <a:bodyPr vert="horz" wrap="square" lIns="0" tIns="17145" rIns="0" bIns="0" rtlCol="0" anchor="ctr">
            <a:spAutoFit/>
          </a:bodyPr>
          <a:lstStyle/>
          <a:p>
            <a:pPr marL="12699" algn="ctr">
              <a:lnSpc>
                <a:spcPts val="3353"/>
              </a:lnSpc>
              <a:spcBef>
                <a:spcPts val="134"/>
              </a:spcBef>
            </a:pPr>
            <a:r>
              <a:rPr lang="de-DE" sz="5749" b="1" dirty="0">
                <a:solidFill>
                  <a:srgbClr val="57AB27"/>
                </a:solidFill>
                <a:latin typeface="Conduit ITC"/>
                <a:cs typeface="Conduit ITC"/>
              </a:rPr>
              <a:t>01</a:t>
            </a:r>
            <a:endParaRPr lang="de-DE" sz="5749" dirty="0">
              <a:solidFill>
                <a:srgbClr val="57AB27"/>
              </a:solidFill>
              <a:latin typeface="Conduit ITC"/>
            </a:endParaRPr>
          </a:p>
        </p:txBody>
      </p:sp>
      <p:cxnSp>
        <p:nvCxnSpPr>
          <p:cNvPr id="57" name="Gerader Verbinder 56">
            <a:extLst>
              <a:ext uri="{FF2B5EF4-FFF2-40B4-BE49-F238E27FC236}">
                <a16:creationId xmlns:a16="http://schemas.microsoft.com/office/drawing/2014/main" id="{F754FDB8-7DA8-437B-8B2E-3876779B8BE9}"/>
              </a:ext>
            </a:extLst>
          </p:cNvPr>
          <p:cNvCxnSpPr>
            <a:cxnSpLocks/>
          </p:cNvCxnSpPr>
          <p:nvPr userDrawn="1"/>
        </p:nvCxnSpPr>
        <p:spPr>
          <a:xfrm flipV="1">
            <a:off x="8508163" y="4639350"/>
            <a:ext cx="0" cy="1301086"/>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58" name="Ellipse 57">
            <a:extLst>
              <a:ext uri="{FF2B5EF4-FFF2-40B4-BE49-F238E27FC236}">
                <a16:creationId xmlns:a16="http://schemas.microsoft.com/office/drawing/2014/main" id="{248B8C46-549A-4327-8721-3BB82A6D257C}"/>
              </a:ext>
            </a:extLst>
          </p:cNvPr>
          <p:cNvSpPr/>
          <p:nvPr userDrawn="1"/>
        </p:nvSpPr>
        <p:spPr>
          <a:xfrm>
            <a:off x="7983314" y="3602396"/>
            <a:ext cx="1049703" cy="1049704"/>
          </a:xfrm>
          <a:prstGeom prst="ellipse">
            <a:avLst/>
          </a:prstGeom>
          <a:noFill/>
          <a:ln w="38100">
            <a:solidFill>
              <a:srgbClr val="57A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1"/>
          </a:p>
        </p:txBody>
      </p:sp>
      <p:sp>
        <p:nvSpPr>
          <p:cNvPr id="59" name="Textplatzhalter 49">
            <a:extLst>
              <a:ext uri="{FF2B5EF4-FFF2-40B4-BE49-F238E27FC236}">
                <a16:creationId xmlns:a16="http://schemas.microsoft.com/office/drawing/2014/main" id="{4BC7FE33-3624-4498-A037-96BA795D0A5D}"/>
              </a:ext>
            </a:extLst>
          </p:cNvPr>
          <p:cNvSpPr>
            <a:spLocks noGrp="1"/>
          </p:cNvSpPr>
          <p:nvPr>
            <p:ph type="body" sz="quarter" idx="21"/>
          </p:nvPr>
        </p:nvSpPr>
        <p:spPr>
          <a:xfrm>
            <a:off x="6566412" y="7084068"/>
            <a:ext cx="3883506" cy="534609"/>
          </a:xfrm>
          <a:prstGeom prst="rect">
            <a:avLst/>
          </a:prstGeom>
        </p:spPr>
        <p:txBody>
          <a:bodyPr>
            <a:normAutofit/>
          </a:bodyPr>
          <a:lstStyle>
            <a:lvl1pPr marL="0" indent="0" algn="ctr">
              <a:buNone/>
              <a:defRPr sz="2849" b="1">
                <a:solidFill>
                  <a:srgbClr val="57AB27"/>
                </a:solidFill>
                <a:latin typeface="Conduit ITC" panose="02000506040000020004" pitchFamily="2" charset="0"/>
              </a:defRPr>
            </a:lvl1pPr>
          </a:lstStyle>
          <a:p>
            <a:pPr lvl="0"/>
            <a:endParaRPr lang="de-DE" dirty="0"/>
          </a:p>
        </p:txBody>
      </p:sp>
      <p:sp>
        <p:nvSpPr>
          <p:cNvPr id="60" name="Textplatzhalter 53">
            <a:extLst>
              <a:ext uri="{FF2B5EF4-FFF2-40B4-BE49-F238E27FC236}">
                <a16:creationId xmlns:a16="http://schemas.microsoft.com/office/drawing/2014/main" id="{E83E8D4F-3286-416C-A660-C9DBF6B3745B}"/>
              </a:ext>
            </a:extLst>
          </p:cNvPr>
          <p:cNvSpPr>
            <a:spLocks noGrp="1"/>
          </p:cNvSpPr>
          <p:nvPr>
            <p:ph type="body" sz="quarter" idx="22"/>
          </p:nvPr>
        </p:nvSpPr>
        <p:spPr>
          <a:xfrm>
            <a:off x="6566412" y="7718489"/>
            <a:ext cx="3883506" cy="1261900"/>
          </a:xfrm>
          <a:prstGeom prst="rect">
            <a:avLst/>
          </a:prstGeom>
        </p:spPr>
        <p:txBody>
          <a:bodyPr>
            <a:normAutofit/>
          </a:bodyPr>
          <a:lstStyle>
            <a:lvl1pPr marL="0" indent="0" algn="ctr">
              <a:buNone/>
              <a:defRPr sz="2049">
                <a:solidFill>
                  <a:srgbClr val="505050"/>
                </a:solidFill>
                <a:latin typeface="Conduit ITC" panose="02000506040000020004" pitchFamily="2" charset="0"/>
              </a:defRPr>
            </a:lvl1pPr>
          </a:lstStyle>
          <a:p>
            <a:pPr lvl="0"/>
            <a:endParaRPr lang="de-DE" dirty="0"/>
          </a:p>
        </p:txBody>
      </p:sp>
      <p:sp>
        <p:nvSpPr>
          <p:cNvPr id="61" name="object 12">
            <a:extLst>
              <a:ext uri="{FF2B5EF4-FFF2-40B4-BE49-F238E27FC236}">
                <a16:creationId xmlns:a16="http://schemas.microsoft.com/office/drawing/2014/main" id="{BA78FC8F-5494-4A6F-B984-AD036A60AF57}"/>
              </a:ext>
            </a:extLst>
          </p:cNvPr>
          <p:cNvSpPr txBox="1"/>
          <p:nvPr userDrawn="1"/>
        </p:nvSpPr>
        <p:spPr>
          <a:xfrm>
            <a:off x="8069224" y="4027849"/>
            <a:ext cx="877879" cy="525337"/>
          </a:xfrm>
          <a:prstGeom prst="rect">
            <a:avLst/>
          </a:prstGeom>
        </p:spPr>
        <p:txBody>
          <a:bodyPr vert="horz" wrap="square" lIns="0" tIns="17145" rIns="0" bIns="0" rtlCol="0" anchor="ctr">
            <a:spAutoFit/>
          </a:bodyPr>
          <a:lstStyle/>
          <a:p>
            <a:pPr marL="12699" algn="ctr">
              <a:lnSpc>
                <a:spcPts val="3353"/>
              </a:lnSpc>
              <a:spcBef>
                <a:spcPts val="134"/>
              </a:spcBef>
            </a:pPr>
            <a:r>
              <a:rPr lang="de-DE" sz="5749" b="1" dirty="0">
                <a:solidFill>
                  <a:srgbClr val="57AB27"/>
                </a:solidFill>
                <a:latin typeface="Conduit ITC"/>
                <a:cs typeface="Conduit ITC"/>
              </a:rPr>
              <a:t>03</a:t>
            </a:r>
            <a:endParaRPr lang="de-DE" sz="5749" dirty="0">
              <a:solidFill>
                <a:srgbClr val="57AB27"/>
              </a:solidFill>
              <a:latin typeface="Conduit ITC"/>
            </a:endParaRPr>
          </a:p>
        </p:txBody>
      </p:sp>
      <p:cxnSp>
        <p:nvCxnSpPr>
          <p:cNvPr id="62" name="Gerader Verbinder 61">
            <a:extLst>
              <a:ext uri="{FF2B5EF4-FFF2-40B4-BE49-F238E27FC236}">
                <a16:creationId xmlns:a16="http://schemas.microsoft.com/office/drawing/2014/main" id="{9C5E8163-4EDC-4285-9788-773E06CB0355}"/>
              </a:ext>
            </a:extLst>
          </p:cNvPr>
          <p:cNvCxnSpPr>
            <a:cxnSpLocks/>
          </p:cNvCxnSpPr>
          <p:nvPr userDrawn="1"/>
        </p:nvCxnSpPr>
        <p:spPr>
          <a:xfrm flipV="1">
            <a:off x="14897387" y="4639347"/>
            <a:ext cx="0" cy="124835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63" name="Ellipse 62">
            <a:extLst>
              <a:ext uri="{FF2B5EF4-FFF2-40B4-BE49-F238E27FC236}">
                <a16:creationId xmlns:a16="http://schemas.microsoft.com/office/drawing/2014/main" id="{A7FD00A7-7B0D-4BE0-ADBD-E6B7F8C05D0B}"/>
              </a:ext>
            </a:extLst>
          </p:cNvPr>
          <p:cNvSpPr/>
          <p:nvPr userDrawn="1"/>
        </p:nvSpPr>
        <p:spPr>
          <a:xfrm>
            <a:off x="14372537" y="3602396"/>
            <a:ext cx="1049703" cy="1049704"/>
          </a:xfrm>
          <a:prstGeom prst="ellipse">
            <a:avLst/>
          </a:prstGeom>
          <a:noFill/>
          <a:ln w="38100">
            <a:solidFill>
              <a:srgbClr val="57A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1"/>
          </a:p>
        </p:txBody>
      </p:sp>
      <p:sp>
        <p:nvSpPr>
          <p:cNvPr id="64" name="Textplatzhalter 49">
            <a:extLst>
              <a:ext uri="{FF2B5EF4-FFF2-40B4-BE49-F238E27FC236}">
                <a16:creationId xmlns:a16="http://schemas.microsoft.com/office/drawing/2014/main" id="{F6461682-F18B-4F68-B2BA-D33A1FA5AB3E}"/>
              </a:ext>
            </a:extLst>
          </p:cNvPr>
          <p:cNvSpPr>
            <a:spLocks noGrp="1"/>
          </p:cNvSpPr>
          <p:nvPr>
            <p:ph type="body" sz="quarter" idx="23"/>
          </p:nvPr>
        </p:nvSpPr>
        <p:spPr>
          <a:xfrm>
            <a:off x="12955634" y="7084068"/>
            <a:ext cx="3883506" cy="534609"/>
          </a:xfrm>
          <a:prstGeom prst="rect">
            <a:avLst/>
          </a:prstGeom>
        </p:spPr>
        <p:txBody>
          <a:bodyPr>
            <a:normAutofit/>
          </a:bodyPr>
          <a:lstStyle>
            <a:lvl1pPr marL="0" indent="0" algn="ctr">
              <a:buNone/>
              <a:defRPr sz="2849" b="1">
                <a:solidFill>
                  <a:srgbClr val="57AB27"/>
                </a:solidFill>
                <a:latin typeface="Conduit ITC" panose="02000506040000020004" pitchFamily="2" charset="0"/>
              </a:defRPr>
            </a:lvl1pPr>
          </a:lstStyle>
          <a:p>
            <a:pPr lvl="0"/>
            <a:endParaRPr lang="de-DE" dirty="0"/>
          </a:p>
        </p:txBody>
      </p:sp>
      <p:sp>
        <p:nvSpPr>
          <p:cNvPr id="65" name="Textplatzhalter 53">
            <a:extLst>
              <a:ext uri="{FF2B5EF4-FFF2-40B4-BE49-F238E27FC236}">
                <a16:creationId xmlns:a16="http://schemas.microsoft.com/office/drawing/2014/main" id="{BC10F537-6DBA-49D1-BCFC-4576DE9AC7E5}"/>
              </a:ext>
            </a:extLst>
          </p:cNvPr>
          <p:cNvSpPr>
            <a:spLocks noGrp="1"/>
          </p:cNvSpPr>
          <p:nvPr>
            <p:ph type="body" sz="quarter" idx="24"/>
          </p:nvPr>
        </p:nvSpPr>
        <p:spPr>
          <a:xfrm>
            <a:off x="12955634" y="7718489"/>
            <a:ext cx="3883506" cy="1261900"/>
          </a:xfrm>
          <a:prstGeom prst="rect">
            <a:avLst/>
          </a:prstGeom>
        </p:spPr>
        <p:txBody>
          <a:bodyPr>
            <a:normAutofit/>
          </a:bodyPr>
          <a:lstStyle>
            <a:lvl1pPr marL="0" indent="0" algn="ctr">
              <a:buNone/>
              <a:defRPr sz="2049">
                <a:solidFill>
                  <a:srgbClr val="505050"/>
                </a:solidFill>
                <a:latin typeface="Conduit ITC" panose="02000506040000020004" pitchFamily="2" charset="0"/>
              </a:defRPr>
            </a:lvl1pPr>
          </a:lstStyle>
          <a:p>
            <a:pPr lvl="0"/>
            <a:endParaRPr lang="de-DE" dirty="0"/>
          </a:p>
        </p:txBody>
      </p:sp>
      <p:sp>
        <p:nvSpPr>
          <p:cNvPr id="66" name="object 12">
            <a:extLst>
              <a:ext uri="{FF2B5EF4-FFF2-40B4-BE49-F238E27FC236}">
                <a16:creationId xmlns:a16="http://schemas.microsoft.com/office/drawing/2014/main" id="{8DA9FDCE-9516-42D5-9067-B191A95D218C}"/>
              </a:ext>
            </a:extLst>
          </p:cNvPr>
          <p:cNvSpPr txBox="1"/>
          <p:nvPr userDrawn="1"/>
        </p:nvSpPr>
        <p:spPr>
          <a:xfrm>
            <a:off x="14458447" y="4027849"/>
            <a:ext cx="877879" cy="525337"/>
          </a:xfrm>
          <a:prstGeom prst="rect">
            <a:avLst/>
          </a:prstGeom>
        </p:spPr>
        <p:txBody>
          <a:bodyPr vert="horz" wrap="square" lIns="0" tIns="17145" rIns="0" bIns="0" rtlCol="0" anchor="ctr">
            <a:spAutoFit/>
          </a:bodyPr>
          <a:lstStyle/>
          <a:p>
            <a:pPr marL="12699" algn="ctr">
              <a:lnSpc>
                <a:spcPts val="3353"/>
              </a:lnSpc>
              <a:spcBef>
                <a:spcPts val="134"/>
              </a:spcBef>
            </a:pPr>
            <a:r>
              <a:rPr lang="de-DE" sz="5749" b="1" dirty="0">
                <a:solidFill>
                  <a:srgbClr val="57AB27"/>
                </a:solidFill>
                <a:latin typeface="Conduit ITC"/>
                <a:cs typeface="Conduit ITC"/>
              </a:rPr>
              <a:t>05</a:t>
            </a:r>
            <a:endParaRPr lang="de-DE" sz="5749" dirty="0">
              <a:solidFill>
                <a:srgbClr val="57AB27"/>
              </a:solidFill>
              <a:latin typeface="Conduit ITC"/>
            </a:endParaRPr>
          </a:p>
        </p:txBody>
      </p:sp>
      <p:cxnSp>
        <p:nvCxnSpPr>
          <p:cNvPr id="72" name="Gerader Verbinder 71">
            <a:extLst>
              <a:ext uri="{FF2B5EF4-FFF2-40B4-BE49-F238E27FC236}">
                <a16:creationId xmlns:a16="http://schemas.microsoft.com/office/drawing/2014/main" id="{47E82984-BBE0-434A-B3EB-6420333F2947}"/>
              </a:ext>
            </a:extLst>
          </p:cNvPr>
          <p:cNvCxnSpPr>
            <a:cxnSpLocks/>
          </p:cNvCxnSpPr>
          <p:nvPr userDrawn="1"/>
        </p:nvCxnSpPr>
        <p:spPr>
          <a:xfrm flipV="1">
            <a:off x="5490877" y="6470138"/>
            <a:ext cx="0" cy="124835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73" name="Ellipse 72">
            <a:extLst>
              <a:ext uri="{FF2B5EF4-FFF2-40B4-BE49-F238E27FC236}">
                <a16:creationId xmlns:a16="http://schemas.microsoft.com/office/drawing/2014/main" id="{9783908D-B5AC-4EA0-88A0-BBF523CAE3C1}"/>
              </a:ext>
            </a:extLst>
          </p:cNvPr>
          <p:cNvSpPr/>
          <p:nvPr userDrawn="1"/>
        </p:nvSpPr>
        <p:spPr>
          <a:xfrm>
            <a:off x="4966028" y="7696301"/>
            <a:ext cx="1049703" cy="1049704"/>
          </a:xfrm>
          <a:prstGeom prst="ellipse">
            <a:avLst/>
          </a:prstGeom>
          <a:noFill/>
          <a:ln w="38100">
            <a:solidFill>
              <a:srgbClr val="57A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1"/>
          </a:p>
        </p:txBody>
      </p:sp>
      <p:sp>
        <p:nvSpPr>
          <p:cNvPr id="74" name="object 12">
            <a:extLst>
              <a:ext uri="{FF2B5EF4-FFF2-40B4-BE49-F238E27FC236}">
                <a16:creationId xmlns:a16="http://schemas.microsoft.com/office/drawing/2014/main" id="{6DB566FE-2073-47BD-9F02-C70376174565}"/>
              </a:ext>
            </a:extLst>
          </p:cNvPr>
          <p:cNvSpPr txBox="1"/>
          <p:nvPr userDrawn="1"/>
        </p:nvSpPr>
        <p:spPr>
          <a:xfrm>
            <a:off x="5051938" y="8112392"/>
            <a:ext cx="877879" cy="525337"/>
          </a:xfrm>
          <a:prstGeom prst="rect">
            <a:avLst/>
          </a:prstGeom>
        </p:spPr>
        <p:txBody>
          <a:bodyPr vert="horz" wrap="square" lIns="0" tIns="17145" rIns="0" bIns="0" rtlCol="0" anchor="ctr">
            <a:spAutoFit/>
          </a:bodyPr>
          <a:lstStyle/>
          <a:p>
            <a:pPr marL="12699" algn="ctr">
              <a:lnSpc>
                <a:spcPts val="3353"/>
              </a:lnSpc>
              <a:spcBef>
                <a:spcPts val="134"/>
              </a:spcBef>
            </a:pPr>
            <a:r>
              <a:rPr lang="de-DE" sz="5749" b="1" dirty="0">
                <a:solidFill>
                  <a:srgbClr val="57AB27"/>
                </a:solidFill>
                <a:latin typeface="Conduit ITC"/>
                <a:cs typeface="Conduit ITC"/>
              </a:rPr>
              <a:t>02</a:t>
            </a:r>
            <a:endParaRPr lang="de-DE" sz="5749" dirty="0">
              <a:solidFill>
                <a:srgbClr val="57AB27"/>
              </a:solidFill>
              <a:latin typeface="Conduit ITC"/>
            </a:endParaRPr>
          </a:p>
        </p:txBody>
      </p:sp>
      <p:sp>
        <p:nvSpPr>
          <p:cNvPr id="80" name="Textplatzhalter 49">
            <a:extLst>
              <a:ext uri="{FF2B5EF4-FFF2-40B4-BE49-F238E27FC236}">
                <a16:creationId xmlns:a16="http://schemas.microsoft.com/office/drawing/2014/main" id="{E15D78F4-E074-4781-82EB-211E6168216C}"/>
              </a:ext>
            </a:extLst>
          </p:cNvPr>
          <p:cNvSpPr>
            <a:spLocks noGrp="1"/>
          </p:cNvSpPr>
          <p:nvPr>
            <p:ph type="body" sz="quarter" idx="25"/>
          </p:nvPr>
        </p:nvSpPr>
        <p:spPr>
          <a:xfrm>
            <a:off x="3549124" y="3882857"/>
            <a:ext cx="3883506" cy="534609"/>
          </a:xfrm>
          <a:prstGeom prst="rect">
            <a:avLst/>
          </a:prstGeom>
        </p:spPr>
        <p:txBody>
          <a:bodyPr>
            <a:normAutofit/>
          </a:bodyPr>
          <a:lstStyle>
            <a:lvl1pPr marL="0" indent="0" algn="ctr">
              <a:buNone/>
              <a:defRPr sz="2849" b="1">
                <a:solidFill>
                  <a:srgbClr val="57AB27"/>
                </a:solidFill>
                <a:latin typeface="Conduit ITC" panose="02000506040000020004" pitchFamily="2" charset="0"/>
              </a:defRPr>
            </a:lvl1pPr>
          </a:lstStyle>
          <a:p>
            <a:pPr lvl="0"/>
            <a:endParaRPr lang="de-DE" dirty="0"/>
          </a:p>
        </p:txBody>
      </p:sp>
      <p:sp>
        <p:nvSpPr>
          <p:cNvPr id="81" name="Textplatzhalter 53">
            <a:extLst>
              <a:ext uri="{FF2B5EF4-FFF2-40B4-BE49-F238E27FC236}">
                <a16:creationId xmlns:a16="http://schemas.microsoft.com/office/drawing/2014/main" id="{B288ED51-DC4F-4AAF-84FE-F9B8BABE5D74}"/>
              </a:ext>
            </a:extLst>
          </p:cNvPr>
          <p:cNvSpPr>
            <a:spLocks noGrp="1"/>
          </p:cNvSpPr>
          <p:nvPr>
            <p:ph type="body" sz="quarter" idx="26"/>
          </p:nvPr>
        </p:nvSpPr>
        <p:spPr>
          <a:xfrm>
            <a:off x="3549124" y="4517278"/>
            <a:ext cx="3883506" cy="1261900"/>
          </a:xfrm>
          <a:prstGeom prst="rect">
            <a:avLst/>
          </a:prstGeom>
        </p:spPr>
        <p:txBody>
          <a:bodyPr>
            <a:normAutofit/>
          </a:bodyPr>
          <a:lstStyle>
            <a:lvl1pPr marL="0" indent="0" algn="ctr">
              <a:buNone/>
              <a:defRPr sz="2049">
                <a:solidFill>
                  <a:srgbClr val="505050"/>
                </a:solidFill>
                <a:latin typeface="Conduit ITC" panose="02000506040000020004" pitchFamily="2" charset="0"/>
              </a:defRPr>
            </a:lvl1pPr>
          </a:lstStyle>
          <a:p>
            <a:pPr lvl="0"/>
            <a:endParaRPr lang="de-DE" dirty="0"/>
          </a:p>
        </p:txBody>
      </p:sp>
      <p:cxnSp>
        <p:nvCxnSpPr>
          <p:cNvPr id="82" name="Gerader Verbinder 81">
            <a:extLst>
              <a:ext uri="{FF2B5EF4-FFF2-40B4-BE49-F238E27FC236}">
                <a16:creationId xmlns:a16="http://schemas.microsoft.com/office/drawing/2014/main" id="{5861257C-9343-4214-AF22-C80E598B1F66}"/>
              </a:ext>
            </a:extLst>
          </p:cNvPr>
          <p:cNvCxnSpPr>
            <a:cxnSpLocks/>
          </p:cNvCxnSpPr>
          <p:nvPr userDrawn="1"/>
        </p:nvCxnSpPr>
        <p:spPr>
          <a:xfrm flipV="1">
            <a:off x="11722124" y="6470138"/>
            <a:ext cx="0" cy="124835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83" name="Ellipse 82">
            <a:extLst>
              <a:ext uri="{FF2B5EF4-FFF2-40B4-BE49-F238E27FC236}">
                <a16:creationId xmlns:a16="http://schemas.microsoft.com/office/drawing/2014/main" id="{8F96EA18-A628-4AEB-96FD-863F6F9BEA46}"/>
              </a:ext>
            </a:extLst>
          </p:cNvPr>
          <p:cNvSpPr/>
          <p:nvPr userDrawn="1"/>
        </p:nvSpPr>
        <p:spPr>
          <a:xfrm>
            <a:off x="11197277" y="7696301"/>
            <a:ext cx="1049703" cy="1049704"/>
          </a:xfrm>
          <a:prstGeom prst="ellipse">
            <a:avLst/>
          </a:prstGeom>
          <a:noFill/>
          <a:ln w="38100">
            <a:solidFill>
              <a:srgbClr val="57A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1"/>
          </a:p>
        </p:txBody>
      </p:sp>
      <p:sp>
        <p:nvSpPr>
          <p:cNvPr id="84" name="object 12">
            <a:extLst>
              <a:ext uri="{FF2B5EF4-FFF2-40B4-BE49-F238E27FC236}">
                <a16:creationId xmlns:a16="http://schemas.microsoft.com/office/drawing/2014/main" id="{1F9BE736-DE03-4B34-9B2B-15AC0D7898D5}"/>
              </a:ext>
            </a:extLst>
          </p:cNvPr>
          <p:cNvSpPr txBox="1"/>
          <p:nvPr userDrawn="1"/>
        </p:nvSpPr>
        <p:spPr>
          <a:xfrm>
            <a:off x="11283184" y="8112392"/>
            <a:ext cx="877879" cy="525337"/>
          </a:xfrm>
          <a:prstGeom prst="rect">
            <a:avLst/>
          </a:prstGeom>
        </p:spPr>
        <p:txBody>
          <a:bodyPr vert="horz" wrap="square" lIns="0" tIns="17145" rIns="0" bIns="0" rtlCol="0" anchor="ctr">
            <a:spAutoFit/>
          </a:bodyPr>
          <a:lstStyle/>
          <a:p>
            <a:pPr marL="12699" algn="ctr">
              <a:lnSpc>
                <a:spcPts val="3353"/>
              </a:lnSpc>
              <a:spcBef>
                <a:spcPts val="134"/>
              </a:spcBef>
            </a:pPr>
            <a:r>
              <a:rPr lang="de-DE" sz="5749" b="1" dirty="0">
                <a:solidFill>
                  <a:srgbClr val="57AB27"/>
                </a:solidFill>
                <a:latin typeface="Conduit ITC"/>
                <a:cs typeface="Conduit ITC"/>
              </a:rPr>
              <a:t>04</a:t>
            </a:r>
            <a:endParaRPr lang="de-DE" sz="5749" dirty="0">
              <a:solidFill>
                <a:srgbClr val="57AB27"/>
              </a:solidFill>
              <a:latin typeface="Conduit ITC"/>
            </a:endParaRPr>
          </a:p>
        </p:txBody>
      </p:sp>
      <p:sp>
        <p:nvSpPr>
          <p:cNvPr id="85" name="Textplatzhalter 49">
            <a:extLst>
              <a:ext uri="{FF2B5EF4-FFF2-40B4-BE49-F238E27FC236}">
                <a16:creationId xmlns:a16="http://schemas.microsoft.com/office/drawing/2014/main" id="{A6773DC8-D39E-49E4-93A7-87FBD4005489}"/>
              </a:ext>
            </a:extLst>
          </p:cNvPr>
          <p:cNvSpPr>
            <a:spLocks noGrp="1"/>
          </p:cNvSpPr>
          <p:nvPr>
            <p:ph type="body" sz="quarter" idx="27"/>
          </p:nvPr>
        </p:nvSpPr>
        <p:spPr>
          <a:xfrm>
            <a:off x="9780373" y="3882857"/>
            <a:ext cx="3883506" cy="534609"/>
          </a:xfrm>
          <a:prstGeom prst="rect">
            <a:avLst/>
          </a:prstGeom>
        </p:spPr>
        <p:txBody>
          <a:bodyPr>
            <a:normAutofit/>
          </a:bodyPr>
          <a:lstStyle>
            <a:lvl1pPr marL="0" indent="0" algn="ctr">
              <a:buNone/>
              <a:defRPr sz="2849" b="1">
                <a:solidFill>
                  <a:srgbClr val="57AB27"/>
                </a:solidFill>
                <a:latin typeface="Conduit ITC" panose="02000506040000020004" pitchFamily="2" charset="0"/>
              </a:defRPr>
            </a:lvl1pPr>
          </a:lstStyle>
          <a:p>
            <a:pPr lvl="0"/>
            <a:endParaRPr lang="de-DE" dirty="0"/>
          </a:p>
        </p:txBody>
      </p:sp>
      <p:sp>
        <p:nvSpPr>
          <p:cNvPr id="86" name="Textplatzhalter 53">
            <a:extLst>
              <a:ext uri="{FF2B5EF4-FFF2-40B4-BE49-F238E27FC236}">
                <a16:creationId xmlns:a16="http://schemas.microsoft.com/office/drawing/2014/main" id="{1DD34F90-0FD9-47C2-BE9E-4E87C86FAEA9}"/>
              </a:ext>
            </a:extLst>
          </p:cNvPr>
          <p:cNvSpPr>
            <a:spLocks noGrp="1"/>
          </p:cNvSpPr>
          <p:nvPr>
            <p:ph type="body" sz="quarter" idx="28"/>
          </p:nvPr>
        </p:nvSpPr>
        <p:spPr>
          <a:xfrm>
            <a:off x="9780373" y="4517278"/>
            <a:ext cx="3883506" cy="1261900"/>
          </a:xfrm>
          <a:prstGeom prst="rect">
            <a:avLst/>
          </a:prstGeom>
        </p:spPr>
        <p:txBody>
          <a:bodyPr>
            <a:normAutofit/>
          </a:bodyPr>
          <a:lstStyle>
            <a:lvl1pPr marL="0" indent="0" algn="ctr">
              <a:buNone/>
              <a:defRPr sz="2049">
                <a:solidFill>
                  <a:srgbClr val="505050"/>
                </a:solidFill>
                <a:latin typeface="Conduit ITC" panose="02000506040000020004" pitchFamily="2" charset="0"/>
              </a:defRPr>
            </a:lvl1pPr>
          </a:lstStyle>
          <a:p>
            <a:pPr lvl="0"/>
            <a:endParaRPr lang="de-DE" dirty="0"/>
          </a:p>
        </p:txBody>
      </p:sp>
      <p:cxnSp>
        <p:nvCxnSpPr>
          <p:cNvPr id="87" name="Gerader Verbinder 86">
            <a:extLst>
              <a:ext uri="{FF2B5EF4-FFF2-40B4-BE49-F238E27FC236}">
                <a16:creationId xmlns:a16="http://schemas.microsoft.com/office/drawing/2014/main" id="{605F896E-8E93-4613-913C-81C116045F72}"/>
              </a:ext>
            </a:extLst>
          </p:cNvPr>
          <p:cNvCxnSpPr>
            <a:cxnSpLocks/>
          </p:cNvCxnSpPr>
          <p:nvPr userDrawn="1"/>
        </p:nvCxnSpPr>
        <p:spPr>
          <a:xfrm flipV="1">
            <a:off x="17763168" y="6470138"/>
            <a:ext cx="0" cy="124835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88" name="Ellipse 87">
            <a:extLst>
              <a:ext uri="{FF2B5EF4-FFF2-40B4-BE49-F238E27FC236}">
                <a16:creationId xmlns:a16="http://schemas.microsoft.com/office/drawing/2014/main" id="{B84459EC-B04E-4C17-A7ED-A42B80BF41A4}"/>
              </a:ext>
            </a:extLst>
          </p:cNvPr>
          <p:cNvSpPr/>
          <p:nvPr userDrawn="1"/>
        </p:nvSpPr>
        <p:spPr>
          <a:xfrm>
            <a:off x="17238319" y="7696301"/>
            <a:ext cx="1049703" cy="1049704"/>
          </a:xfrm>
          <a:prstGeom prst="ellipse">
            <a:avLst/>
          </a:prstGeom>
          <a:noFill/>
          <a:ln w="38100">
            <a:solidFill>
              <a:srgbClr val="57A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1"/>
          </a:p>
        </p:txBody>
      </p:sp>
      <p:sp>
        <p:nvSpPr>
          <p:cNvPr id="89" name="object 12">
            <a:extLst>
              <a:ext uri="{FF2B5EF4-FFF2-40B4-BE49-F238E27FC236}">
                <a16:creationId xmlns:a16="http://schemas.microsoft.com/office/drawing/2014/main" id="{917CE6CF-9DC0-4608-82E2-F341D8A12C83}"/>
              </a:ext>
            </a:extLst>
          </p:cNvPr>
          <p:cNvSpPr txBox="1"/>
          <p:nvPr userDrawn="1"/>
        </p:nvSpPr>
        <p:spPr>
          <a:xfrm>
            <a:off x="17324231" y="8112392"/>
            <a:ext cx="877879" cy="525337"/>
          </a:xfrm>
          <a:prstGeom prst="rect">
            <a:avLst/>
          </a:prstGeom>
        </p:spPr>
        <p:txBody>
          <a:bodyPr vert="horz" wrap="square" lIns="0" tIns="17145" rIns="0" bIns="0" rtlCol="0" anchor="ctr">
            <a:spAutoFit/>
          </a:bodyPr>
          <a:lstStyle/>
          <a:p>
            <a:pPr marL="12699" algn="ctr">
              <a:lnSpc>
                <a:spcPts val="3353"/>
              </a:lnSpc>
              <a:spcBef>
                <a:spcPts val="134"/>
              </a:spcBef>
            </a:pPr>
            <a:r>
              <a:rPr lang="de-DE" sz="5749" b="1" dirty="0">
                <a:solidFill>
                  <a:srgbClr val="57AB27"/>
                </a:solidFill>
                <a:latin typeface="Conduit ITC"/>
                <a:cs typeface="Conduit ITC"/>
              </a:rPr>
              <a:t>06</a:t>
            </a:r>
            <a:endParaRPr lang="de-DE" sz="5749" dirty="0">
              <a:solidFill>
                <a:srgbClr val="57AB27"/>
              </a:solidFill>
              <a:latin typeface="Conduit ITC"/>
            </a:endParaRPr>
          </a:p>
        </p:txBody>
      </p:sp>
      <p:sp>
        <p:nvSpPr>
          <p:cNvPr id="90" name="Textplatzhalter 49">
            <a:extLst>
              <a:ext uri="{FF2B5EF4-FFF2-40B4-BE49-F238E27FC236}">
                <a16:creationId xmlns:a16="http://schemas.microsoft.com/office/drawing/2014/main" id="{A8F3146E-FF85-4836-87BA-259123E0A124}"/>
              </a:ext>
            </a:extLst>
          </p:cNvPr>
          <p:cNvSpPr>
            <a:spLocks noGrp="1"/>
          </p:cNvSpPr>
          <p:nvPr>
            <p:ph type="body" sz="quarter" idx="29"/>
          </p:nvPr>
        </p:nvSpPr>
        <p:spPr>
          <a:xfrm>
            <a:off x="15821418" y="3882857"/>
            <a:ext cx="3883506" cy="534609"/>
          </a:xfrm>
          <a:prstGeom prst="rect">
            <a:avLst/>
          </a:prstGeom>
        </p:spPr>
        <p:txBody>
          <a:bodyPr>
            <a:normAutofit/>
          </a:bodyPr>
          <a:lstStyle>
            <a:lvl1pPr marL="0" indent="0" algn="ctr">
              <a:buNone/>
              <a:defRPr sz="2849" b="1">
                <a:solidFill>
                  <a:srgbClr val="57AB27"/>
                </a:solidFill>
                <a:latin typeface="Conduit ITC" panose="02000506040000020004" pitchFamily="2" charset="0"/>
              </a:defRPr>
            </a:lvl1pPr>
          </a:lstStyle>
          <a:p>
            <a:pPr lvl="0"/>
            <a:endParaRPr lang="de-DE" dirty="0"/>
          </a:p>
        </p:txBody>
      </p:sp>
      <p:sp>
        <p:nvSpPr>
          <p:cNvPr id="91" name="Textplatzhalter 53">
            <a:extLst>
              <a:ext uri="{FF2B5EF4-FFF2-40B4-BE49-F238E27FC236}">
                <a16:creationId xmlns:a16="http://schemas.microsoft.com/office/drawing/2014/main" id="{F68BBE7F-8E9C-4A18-933A-D86F97FB8FAC}"/>
              </a:ext>
            </a:extLst>
          </p:cNvPr>
          <p:cNvSpPr>
            <a:spLocks noGrp="1"/>
          </p:cNvSpPr>
          <p:nvPr>
            <p:ph type="body" sz="quarter" idx="30"/>
          </p:nvPr>
        </p:nvSpPr>
        <p:spPr>
          <a:xfrm>
            <a:off x="15821418" y="4517278"/>
            <a:ext cx="3883506" cy="1261900"/>
          </a:xfrm>
          <a:prstGeom prst="rect">
            <a:avLst/>
          </a:prstGeom>
        </p:spPr>
        <p:txBody>
          <a:bodyPr>
            <a:normAutofit/>
          </a:bodyPr>
          <a:lstStyle>
            <a:lvl1pPr marL="0" indent="0" algn="ctr">
              <a:buNone/>
              <a:defRPr sz="2049">
                <a:solidFill>
                  <a:srgbClr val="505050"/>
                </a:solidFill>
                <a:latin typeface="Conduit ITC" panose="02000506040000020004" pitchFamily="2" charset="0"/>
              </a:defRPr>
            </a:lvl1pPr>
          </a:lstStyle>
          <a:p>
            <a:pPr lvl="0"/>
            <a:endParaRPr lang="de-DE" dirty="0"/>
          </a:p>
        </p:txBody>
      </p:sp>
      <p:sp>
        <p:nvSpPr>
          <p:cNvPr id="38" name="Textplatzhalter 4">
            <a:extLst>
              <a:ext uri="{FF2B5EF4-FFF2-40B4-BE49-F238E27FC236}">
                <a16:creationId xmlns:a16="http://schemas.microsoft.com/office/drawing/2014/main" id="{DCD3DEDE-D067-4223-92E4-87D20AC903C8}"/>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24633683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sp>
        <p:nvSpPr>
          <p:cNvPr id="6" name="bg object 16">
            <a:extLst>
              <a:ext uri="{FF2B5EF4-FFF2-40B4-BE49-F238E27FC236}">
                <a16:creationId xmlns:a16="http://schemas.microsoft.com/office/drawing/2014/main" id="{A1F7AC24-2B10-4B30-B98C-9DFB5617E68B}"/>
              </a:ext>
            </a:extLst>
          </p:cNvPr>
          <p:cNvSpPr/>
          <p:nvPr userDrawn="1"/>
        </p:nvSpPr>
        <p:spPr>
          <a:xfrm>
            <a:off x="0" y="11"/>
            <a:ext cx="20104100" cy="11309340"/>
          </a:xfrm>
          <a:custGeom>
            <a:avLst/>
            <a:gdLst/>
            <a:ahLst/>
            <a:cxnLst/>
            <a:rect l="l" t="t" r="r" b="b"/>
            <a:pathLst>
              <a:path w="20104100" h="10726420">
                <a:moveTo>
                  <a:pt x="20104099" y="0"/>
                </a:moveTo>
                <a:lnTo>
                  <a:pt x="0" y="0"/>
                </a:lnTo>
                <a:lnTo>
                  <a:pt x="0" y="10726018"/>
                </a:lnTo>
                <a:lnTo>
                  <a:pt x="20104099" y="10726018"/>
                </a:lnTo>
                <a:lnTo>
                  <a:pt x="20104099" y="0"/>
                </a:lnTo>
                <a:close/>
              </a:path>
            </a:pathLst>
          </a:custGeom>
          <a:solidFill>
            <a:srgbClr val="F3F4F4"/>
          </a:solidFill>
        </p:spPr>
        <p:txBody>
          <a:bodyPr wrap="square" lIns="0" tIns="0" rIns="0" bIns="0" rtlCol="0"/>
          <a:lstStyle/>
          <a:p>
            <a:endParaRPr sz="1801"/>
          </a:p>
        </p:txBody>
      </p:sp>
      <p:pic>
        <p:nvPicPr>
          <p:cNvPr id="7" name="Grafik 6">
            <a:extLst>
              <a:ext uri="{FF2B5EF4-FFF2-40B4-BE49-F238E27FC236}">
                <a16:creationId xmlns:a16="http://schemas.microsoft.com/office/drawing/2014/main" id="{719A4591-037F-42D8-8E87-2C1A8C2E0C2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2990850" y="2112373"/>
            <a:ext cx="4910136" cy="4280440"/>
          </a:xfrm>
          <a:prstGeom prst="rect">
            <a:avLst/>
          </a:prstGeom>
        </p:spPr>
      </p:pic>
      <p:sp>
        <p:nvSpPr>
          <p:cNvPr id="8" name="object 4">
            <a:extLst>
              <a:ext uri="{FF2B5EF4-FFF2-40B4-BE49-F238E27FC236}">
                <a16:creationId xmlns:a16="http://schemas.microsoft.com/office/drawing/2014/main" id="{D8EAEAD8-8ABE-4412-8148-822F54E1AF37}"/>
              </a:ext>
            </a:extLst>
          </p:cNvPr>
          <p:cNvSpPr>
            <a:spLocks/>
          </p:cNvSpPr>
          <p:nvPr userDrawn="1"/>
        </p:nvSpPr>
        <p:spPr>
          <a:xfrm>
            <a:off x="7029451" y="1"/>
            <a:ext cx="13074650" cy="11309340"/>
          </a:xfrm>
          <a:custGeom>
            <a:avLst/>
            <a:gdLst/>
            <a:ahLst/>
            <a:cxnLst/>
            <a:rect l="l" t="t" r="r" b="b"/>
            <a:pathLst>
              <a:path w="20104100" h="6576059">
                <a:moveTo>
                  <a:pt x="20104099" y="0"/>
                </a:moveTo>
                <a:lnTo>
                  <a:pt x="0" y="0"/>
                </a:lnTo>
                <a:lnTo>
                  <a:pt x="0" y="6575716"/>
                </a:lnTo>
                <a:lnTo>
                  <a:pt x="20104099" y="6575716"/>
                </a:lnTo>
                <a:lnTo>
                  <a:pt x="20104099" y="0"/>
                </a:lnTo>
                <a:close/>
              </a:path>
            </a:pathLst>
          </a:custGeom>
          <a:solidFill>
            <a:schemeClr val="accent1"/>
          </a:solidFill>
        </p:spPr>
        <p:txBody>
          <a:bodyPr wrap="square" lIns="0" tIns="0" rIns="0" bIns="0" rtlCol="0"/>
          <a:lstStyle/>
          <a:p>
            <a:endParaRPr sz="1801"/>
          </a:p>
        </p:txBody>
      </p:sp>
      <p:cxnSp>
        <p:nvCxnSpPr>
          <p:cNvPr id="10" name="Gerader Verbinder 9">
            <a:extLst>
              <a:ext uri="{FF2B5EF4-FFF2-40B4-BE49-F238E27FC236}">
                <a16:creationId xmlns:a16="http://schemas.microsoft.com/office/drawing/2014/main" id="{3502D50B-B1F3-4242-B279-0F18E924874F}"/>
              </a:ext>
            </a:extLst>
          </p:cNvPr>
          <p:cNvCxnSpPr>
            <a:cxnSpLocks/>
          </p:cNvCxnSpPr>
          <p:nvPr userDrawn="1"/>
        </p:nvCxnSpPr>
        <p:spPr>
          <a:xfrm flipH="1">
            <a:off x="2990851" y="9196967"/>
            <a:ext cx="7620001" cy="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12" name="Titel 46">
            <a:extLst>
              <a:ext uri="{FF2B5EF4-FFF2-40B4-BE49-F238E27FC236}">
                <a16:creationId xmlns:a16="http://schemas.microsoft.com/office/drawing/2014/main" id="{6E66978B-E5A6-4B47-81CD-E2219373C127}"/>
              </a:ext>
            </a:extLst>
          </p:cNvPr>
          <p:cNvSpPr>
            <a:spLocks noGrp="1"/>
          </p:cNvSpPr>
          <p:nvPr>
            <p:ph type="title"/>
          </p:nvPr>
        </p:nvSpPr>
        <p:spPr>
          <a:xfrm>
            <a:off x="8278152" y="2112374"/>
            <a:ext cx="10577252" cy="6253704"/>
          </a:xfrm>
          <a:prstGeom prst="rect">
            <a:avLst/>
          </a:prstGeom>
        </p:spPr>
        <p:txBody>
          <a:bodyPr>
            <a:noAutofit/>
          </a:bodyPr>
          <a:lstStyle>
            <a:lvl1pPr algn="l">
              <a:defRPr sz="7999" b="1" cap="all" baseline="0">
                <a:solidFill>
                  <a:schemeClr val="bg1"/>
                </a:solidFill>
                <a:latin typeface="Conduit ITC" panose="02000506040000020004" pitchFamily="2" charset="0"/>
              </a:defRPr>
            </a:lvl1pPr>
          </a:lstStyle>
          <a:p>
            <a:endParaRPr lang="de-DE" dirty="0"/>
          </a:p>
        </p:txBody>
      </p:sp>
    </p:spTree>
    <p:extLst>
      <p:ext uri="{BB962C8B-B14F-4D97-AF65-F5344CB8AC3E}">
        <p14:creationId xmlns:p14="http://schemas.microsoft.com/office/powerpoint/2010/main" val="7390288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nhalt">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9C17DE10-0EDC-48CA-ADC1-F75931D6B091}"/>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a:p>
        </p:txBody>
      </p:sp>
      <p:sp>
        <p:nvSpPr>
          <p:cNvPr id="7" name="object 5">
            <a:extLst>
              <a:ext uri="{FF2B5EF4-FFF2-40B4-BE49-F238E27FC236}">
                <a16:creationId xmlns:a16="http://schemas.microsoft.com/office/drawing/2014/main" id="{768A4295-ACBB-48D8-8D53-3FC58610DA6A}"/>
              </a:ext>
            </a:extLst>
          </p:cNvPr>
          <p:cNvSpPr/>
          <p:nvPr userDrawn="1"/>
        </p:nvSpPr>
        <p:spPr>
          <a:xfrm rot="16200000">
            <a:off x="9384498" y="-5564747"/>
            <a:ext cx="1335109" cy="20104100"/>
          </a:xfrm>
          <a:custGeom>
            <a:avLst/>
            <a:gdLst/>
            <a:ahLst/>
            <a:cxnLst/>
            <a:rect l="l" t="t" r="r" b="b"/>
            <a:pathLst>
              <a:path w="2326004" h="10726420">
                <a:moveTo>
                  <a:pt x="2325384" y="0"/>
                </a:moveTo>
                <a:lnTo>
                  <a:pt x="0" y="0"/>
                </a:lnTo>
                <a:lnTo>
                  <a:pt x="0" y="10726029"/>
                </a:lnTo>
                <a:lnTo>
                  <a:pt x="2325384" y="10726029"/>
                </a:lnTo>
                <a:lnTo>
                  <a:pt x="2325384" y="0"/>
                </a:lnTo>
                <a:close/>
              </a:path>
            </a:pathLst>
          </a:custGeom>
          <a:solidFill>
            <a:srgbClr val="7FA7C9"/>
          </a:solidFill>
        </p:spPr>
        <p:txBody>
          <a:bodyPr wrap="square" lIns="0" tIns="0" rIns="0" bIns="0" rtlCol="0"/>
          <a:lstStyle/>
          <a:p>
            <a:endParaRPr sz="1801"/>
          </a:p>
        </p:txBody>
      </p:sp>
      <p:sp>
        <p:nvSpPr>
          <p:cNvPr id="8" name="object 6">
            <a:extLst>
              <a:ext uri="{FF2B5EF4-FFF2-40B4-BE49-F238E27FC236}">
                <a16:creationId xmlns:a16="http://schemas.microsoft.com/office/drawing/2014/main" id="{1564BC3F-7400-4F48-90F7-F2BEECBD31C6}"/>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7FA7C9"/>
          </a:solidFill>
        </p:spPr>
        <p:txBody>
          <a:bodyPr wrap="square" lIns="0" tIns="0" rIns="0" bIns="0" rtlCol="0"/>
          <a:lstStyle/>
          <a:p>
            <a:endParaRPr sz="1801"/>
          </a:p>
        </p:txBody>
      </p:sp>
      <p:cxnSp>
        <p:nvCxnSpPr>
          <p:cNvPr id="11" name="Gerader Verbinder 10">
            <a:extLst>
              <a:ext uri="{FF2B5EF4-FFF2-40B4-BE49-F238E27FC236}">
                <a16:creationId xmlns:a16="http://schemas.microsoft.com/office/drawing/2014/main" id="{5064EFDC-11DC-4EFC-9095-661503742AE6}"/>
              </a:ext>
            </a:extLst>
          </p:cNvPr>
          <p:cNvCxnSpPr>
            <a:cxnSpLocks/>
          </p:cNvCxnSpPr>
          <p:nvPr userDrawn="1"/>
        </p:nvCxnSpPr>
        <p:spPr>
          <a:xfrm>
            <a:off x="1855705" y="6543455"/>
            <a:ext cx="16382999" cy="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25" name="Titel 46">
            <a:extLst>
              <a:ext uri="{FF2B5EF4-FFF2-40B4-BE49-F238E27FC236}">
                <a16:creationId xmlns:a16="http://schemas.microsoft.com/office/drawing/2014/main" id="{59BF775E-64F2-49D5-A2B6-4BA61A728241}"/>
              </a:ext>
            </a:extLst>
          </p:cNvPr>
          <p:cNvSpPr>
            <a:spLocks noGrp="1"/>
          </p:cNvSpPr>
          <p:nvPr>
            <p:ph type="title"/>
          </p:nvPr>
        </p:nvSpPr>
        <p:spPr>
          <a:xfrm>
            <a:off x="1039511" y="1183613"/>
            <a:ext cx="18017500" cy="1340005"/>
          </a:xfrm>
          <a:prstGeom prst="rect">
            <a:avLst/>
          </a:prstGeom>
        </p:spPr>
        <p:txBody>
          <a:bodyPr>
            <a:normAutofit/>
          </a:bodyPr>
          <a:lstStyle>
            <a:lvl1pPr>
              <a:defRPr sz="5749" b="1" cap="all" baseline="0">
                <a:solidFill>
                  <a:srgbClr val="005094"/>
                </a:solidFill>
                <a:latin typeface="Conduit ITC" panose="02000506040000020004" pitchFamily="2" charset="0"/>
              </a:defRPr>
            </a:lvl1pPr>
          </a:lstStyle>
          <a:p>
            <a:r>
              <a:rPr lang="de-DE" dirty="0"/>
              <a:t>Mastertitelformat</a:t>
            </a:r>
          </a:p>
        </p:txBody>
      </p:sp>
      <p:sp>
        <p:nvSpPr>
          <p:cNvPr id="28" name="Bildplatzhalter 26">
            <a:extLst>
              <a:ext uri="{FF2B5EF4-FFF2-40B4-BE49-F238E27FC236}">
                <a16:creationId xmlns:a16="http://schemas.microsoft.com/office/drawing/2014/main" id="{069B56A1-C98E-47E1-88DE-2D32860D309A}"/>
              </a:ext>
            </a:extLst>
          </p:cNvPr>
          <p:cNvSpPr>
            <a:spLocks noGrp="1"/>
          </p:cNvSpPr>
          <p:nvPr>
            <p:ph type="pic" sz="quarter" idx="21"/>
          </p:nvPr>
        </p:nvSpPr>
        <p:spPr>
          <a:xfrm>
            <a:off x="1855788" y="2815439"/>
            <a:ext cx="4946651" cy="3294062"/>
          </a:xfrm>
          <a:prstGeom prst="rect">
            <a:avLst/>
          </a:prstGeom>
        </p:spPr>
        <p:txBody>
          <a:bodyPr anchor="ctr">
            <a:normAutofit/>
          </a:bodyPr>
          <a:lstStyle>
            <a:lvl1pPr marL="0" indent="0" algn="ctr">
              <a:buNone/>
              <a:defRPr sz="2049">
                <a:solidFill>
                  <a:srgbClr val="505050"/>
                </a:solidFill>
                <a:latin typeface="Conduit ITC" panose="02000506040000020004" pitchFamily="2" charset="0"/>
              </a:defRPr>
            </a:lvl1pPr>
          </a:lstStyle>
          <a:p>
            <a:r>
              <a:rPr lang="de-DE" dirty="0">
                <a:latin typeface="Conduit ITC" panose="02000506040000020004" pitchFamily="2" charset="0"/>
              </a:rPr>
              <a:t>Bild</a:t>
            </a:r>
            <a:endParaRPr lang="de-DE" dirty="0"/>
          </a:p>
        </p:txBody>
      </p:sp>
      <p:sp>
        <p:nvSpPr>
          <p:cNvPr id="32" name="Bildplatzhalter 26">
            <a:extLst>
              <a:ext uri="{FF2B5EF4-FFF2-40B4-BE49-F238E27FC236}">
                <a16:creationId xmlns:a16="http://schemas.microsoft.com/office/drawing/2014/main" id="{CD5C0A55-32D7-45C2-93B3-AFA4B49F4766}"/>
              </a:ext>
            </a:extLst>
          </p:cNvPr>
          <p:cNvSpPr>
            <a:spLocks noGrp="1"/>
          </p:cNvSpPr>
          <p:nvPr>
            <p:ph type="pic" sz="quarter" idx="23"/>
          </p:nvPr>
        </p:nvSpPr>
        <p:spPr>
          <a:xfrm>
            <a:off x="13301663" y="2815439"/>
            <a:ext cx="4946651" cy="3294062"/>
          </a:xfrm>
          <a:prstGeom prst="rect">
            <a:avLst/>
          </a:prstGeom>
        </p:spPr>
        <p:txBody>
          <a:bodyPr anchor="ctr">
            <a:normAutofit/>
          </a:bodyPr>
          <a:lstStyle>
            <a:lvl1pPr marL="0" indent="0" algn="ctr">
              <a:buNone/>
              <a:defRPr sz="2049">
                <a:solidFill>
                  <a:srgbClr val="505050"/>
                </a:solidFill>
                <a:latin typeface="Conduit ITC" panose="02000506040000020004" pitchFamily="2" charset="0"/>
              </a:defRPr>
            </a:lvl1pPr>
          </a:lstStyle>
          <a:p>
            <a:r>
              <a:rPr lang="de-DE" dirty="0">
                <a:latin typeface="Conduit ITC" panose="02000506040000020004" pitchFamily="2" charset="0"/>
              </a:rPr>
              <a:t>Bild</a:t>
            </a:r>
            <a:endParaRPr lang="de-DE" dirty="0"/>
          </a:p>
        </p:txBody>
      </p:sp>
      <p:sp>
        <p:nvSpPr>
          <p:cNvPr id="33" name="Textplatzhalter 49">
            <a:extLst>
              <a:ext uri="{FF2B5EF4-FFF2-40B4-BE49-F238E27FC236}">
                <a16:creationId xmlns:a16="http://schemas.microsoft.com/office/drawing/2014/main" id="{E2F3DDE7-5ADD-4CE7-BFC6-A7D180030AB2}"/>
              </a:ext>
            </a:extLst>
          </p:cNvPr>
          <p:cNvSpPr>
            <a:spLocks noGrp="1"/>
          </p:cNvSpPr>
          <p:nvPr>
            <p:ph type="body" sz="quarter" idx="12"/>
          </p:nvPr>
        </p:nvSpPr>
        <p:spPr>
          <a:xfrm>
            <a:off x="2107407" y="6813720"/>
            <a:ext cx="4443413" cy="534609"/>
          </a:xfrm>
          <a:prstGeom prst="rect">
            <a:avLst/>
          </a:prstGeom>
        </p:spPr>
        <p:txBody>
          <a:bodyPr>
            <a:normAutofit/>
          </a:bodyPr>
          <a:lstStyle>
            <a:lvl1pPr marL="0" indent="0">
              <a:buNone/>
              <a:defRPr sz="2849" b="1">
                <a:solidFill>
                  <a:srgbClr val="57AB27"/>
                </a:solidFill>
                <a:latin typeface="Conduit ITC" panose="02000506040000020004" pitchFamily="2" charset="0"/>
              </a:defRPr>
            </a:lvl1pPr>
          </a:lstStyle>
          <a:p>
            <a:pPr lvl="0"/>
            <a:endParaRPr lang="de-DE" dirty="0"/>
          </a:p>
        </p:txBody>
      </p:sp>
      <p:sp>
        <p:nvSpPr>
          <p:cNvPr id="34" name="Textplatzhalter 53">
            <a:extLst>
              <a:ext uri="{FF2B5EF4-FFF2-40B4-BE49-F238E27FC236}">
                <a16:creationId xmlns:a16="http://schemas.microsoft.com/office/drawing/2014/main" id="{298B3636-60E8-45DE-8C3F-B80EC7CDB53D}"/>
              </a:ext>
            </a:extLst>
          </p:cNvPr>
          <p:cNvSpPr>
            <a:spLocks noGrp="1"/>
          </p:cNvSpPr>
          <p:nvPr>
            <p:ph type="body" sz="quarter" idx="13"/>
          </p:nvPr>
        </p:nvSpPr>
        <p:spPr>
          <a:xfrm>
            <a:off x="2107407" y="7448145"/>
            <a:ext cx="4443413" cy="1711733"/>
          </a:xfrm>
          <a:prstGeom prst="rect">
            <a:avLst/>
          </a:prstGeom>
        </p:spPr>
        <p:txBody>
          <a:bodyPr>
            <a:normAutofit/>
          </a:bodyPr>
          <a:lstStyle>
            <a:lvl1pPr marL="0" indent="0">
              <a:buNone/>
              <a:defRPr sz="2049">
                <a:solidFill>
                  <a:srgbClr val="505050"/>
                </a:solidFill>
                <a:latin typeface="Conduit ITC" panose="02000506040000020004" pitchFamily="2" charset="0"/>
              </a:defRPr>
            </a:lvl1pPr>
          </a:lstStyle>
          <a:p>
            <a:pPr lvl="0"/>
            <a:endParaRPr lang="de-DE" dirty="0"/>
          </a:p>
        </p:txBody>
      </p:sp>
      <p:sp>
        <p:nvSpPr>
          <p:cNvPr id="35" name="Textplatzhalter 49">
            <a:extLst>
              <a:ext uri="{FF2B5EF4-FFF2-40B4-BE49-F238E27FC236}">
                <a16:creationId xmlns:a16="http://schemas.microsoft.com/office/drawing/2014/main" id="{4BB33773-7E01-426B-B8DE-0E169266EA02}"/>
              </a:ext>
            </a:extLst>
          </p:cNvPr>
          <p:cNvSpPr>
            <a:spLocks noGrp="1"/>
          </p:cNvSpPr>
          <p:nvPr>
            <p:ph type="body" sz="quarter" idx="24"/>
          </p:nvPr>
        </p:nvSpPr>
        <p:spPr>
          <a:xfrm>
            <a:off x="7830346" y="6810384"/>
            <a:ext cx="4443413" cy="534609"/>
          </a:xfrm>
          <a:prstGeom prst="rect">
            <a:avLst/>
          </a:prstGeom>
        </p:spPr>
        <p:txBody>
          <a:bodyPr>
            <a:normAutofit/>
          </a:bodyPr>
          <a:lstStyle>
            <a:lvl1pPr marL="0" indent="0">
              <a:buNone/>
              <a:defRPr sz="2849" b="1">
                <a:solidFill>
                  <a:srgbClr val="57AB27"/>
                </a:solidFill>
                <a:latin typeface="Conduit ITC" panose="02000506040000020004" pitchFamily="2" charset="0"/>
              </a:defRPr>
            </a:lvl1pPr>
          </a:lstStyle>
          <a:p>
            <a:pPr lvl="0"/>
            <a:endParaRPr lang="de-DE" dirty="0"/>
          </a:p>
        </p:txBody>
      </p:sp>
      <p:sp>
        <p:nvSpPr>
          <p:cNvPr id="36" name="Textplatzhalter 53">
            <a:extLst>
              <a:ext uri="{FF2B5EF4-FFF2-40B4-BE49-F238E27FC236}">
                <a16:creationId xmlns:a16="http://schemas.microsoft.com/office/drawing/2014/main" id="{655C713A-6DA9-4F3F-88CE-3FF559065890}"/>
              </a:ext>
            </a:extLst>
          </p:cNvPr>
          <p:cNvSpPr>
            <a:spLocks noGrp="1"/>
          </p:cNvSpPr>
          <p:nvPr>
            <p:ph type="body" sz="quarter" idx="25"/>
          </p:nvPr>
        </p:nvSpPr>
        <p:spPr>
          <a:xfrm>
            <a:off x="7830346" y="7444805"/>
            <a:ext cx="4443413" cy="1711733"/>
          </a:xfrm>
          <a:prstGeom prst="rect">
            <a:avLst/>
          </a:prstGeom>
        </p:spPr>
        <p:txBody>
          <a:bodyPr>
            <a:normAutofit/>
          </a:bodyPr>
          <a:lstStyle>
            <a:lvl1pPr marL="0" indent="0">
              <a:buNone/>
              <a:defRPr sz="2049">
                <a:solidFill>
                  <a:srgbClr val="505050"/>
                </a:solidFill>
                <a:latin typeface="Conduit ITC" panose="02000506040000020004" pitchFamily="2" charset="0"/>
              </a:defRPr>
            </a:lvl1pPr>
          </a:lstStyle>
          <a:p>
            <a:pPr lvl="0"/>
            <a:endParaRPr lang="de-DE" dirty="0"/>
          </a:p>
        </p:txBody>
      </p:sp>
      <p:sp>
        <p:nvSpPr>
          <p:cNvPr id="37" name="Textplatzhalter 49">
            <a:extLst>
              <a:ext uri="{FF2B5EF4-FFF2-40B4-BE49-F238E27FC236}">
                <a16:creationId xmlns:a16="http://schemas.microsoft.com/office/drawing/2014/main" id="{F90CBF05-AA5F-4546-81E6-E66E5FE07D75}"/>
              </a:ext>
            </a:extLst>
          </p:cNvPr>
          <p:cNvSpPr>
            <a:spLocks noGrp="1"/>
          </p:cNvSpPr>
          <p:nvPr>
            <p:ph type="body" sz="quarter" idx="26"/>
          </p:nvPr>
        </p:nvSpPr>
        <p:spPr>
          <a:xfrm>
            <a:off x="13553282" y="6810384"/>
            <a:ext cx="4443413" cy="534609"/>
          </a:xfrm>
          <a:prstGeom prst="rect">
            <a:avLst/>
          </a:prstGeom>
        </p:spPr>
        <p:txBody>
          <a:bodyPr>
            <a:normAutofit/>
          </a:bodyPr>
          <a:lstStyle>
            <a:lvl1pPr marL="0" indent="0">
              <a:buNone/>
              <a:defRPr sz="2849" b="1">
                <a:solidFill>
                  <a:srgbClr val="57AB27"/>
                </a:solidFill>
                <a:latin typeface="Conduit ITC" panose="02000506040000020004" pitchFamily="2" charset="0"/>
              </a:defRPr>
            </a:lvl1pPr>
          </a:lstStyle>
          <a:p>
            <a:pPr lvl="0"/>
            <a:endParaRPr lang="de-DE" dirty="0"/>
          </a:p>
        </p:txBody>
      </p:sp>
      <p:sp>
        <p:nvSpPr>
          <p:cNvPr id="38" name="Textplatzhalter 53">
            <a:extLst>
              <a:ext uri="{FF2B5EF4-FFF2-40B4-BE49-F238E27FC236}">
                <a16:creationId xmlns:a16="http://schemas.microsoft.com/office/drawing/2014/main" id="{710B108A-8450-459F-B137-4E7D2375ED43}"/>
              </a:ext>
            </a:extLst>
          </p:cNvPr>
          <p:cNvSpPr>
            <a:spLocks noGrp="1"/>
          </p:cNvSpPr>
          <p:nvPr>
            <p:ph type="body" sz="quarter" idx="27"/>
          </p:nvPr>
        </p:nvSpPr>
        <p:spPr>
          <a:xfrm>
            <a:off x="13553282" y="7444805"/>
            <a:ext cx="4443413" cy="1711733"/>
          </a:xfrm>
          <a:prstGeom prst="rect">
            <a:avLst/>
          </a:prstGeom>
        </p:spPr>
        <p:txBody>
          <a:bodyPr>
            <a:normAutofit/>
          </a:bodyPr>
          <a:lstStyle>
            <a:lvl1pPr marL="0" indent="0">
              <a:buNone/>
              <a:defRPr sz="2049">
                <a:solidFill>
                  <a:srgbClr val="505050"/>
                </a:solidFill>
                <a:latin typeface="Conduit ITC" panose="02000506040000020004" pitchFamily="2" charset="0"/>
              </a:defRPr>
            </a:lvl1pPr>
          </a:lstStyle>
          <a:p>
            <a:pPr lvl="0"/>
            <a:endParaRPr lang="de-DE" dirty="0"/>
          </a:p>
        </p:txBody>
      </p:sp>
      <p:sp>
        <p:nvSpPr>
          <p:cNvPr id="40" name="Textplatzhalter 39">
            <a:extLst>
              <a:ext uri="{FF2B5EF4-FFF2-40B4-BE49-F238E27FC236}">
                <a16:creationId xmlns:a16="http://schemas.microsoft.com/office/drawing/2014/main" id="{17016285-0543-44C5-B243-473B95F4BD48}"/>
              </a:ext>
            </a:extLst>
          </p:cNvPr>
          <p:cNvSpPr>
            <a:spLocks noGrp="1"/>
          </p:cNvSpPr>
          <p:nvPr>
            <p:ph type="body" sz="quarter" idx="28"/>
          </p:nvPr>
        </p:nvSpPr>
        <p:spPr>
          <a:xfrm>
            <a:off x="10797128" y="9615212"/>
            <a:ext cx="8274051" cy="652533"/>
          </a:xfrm>
          <a:prstGeom prst="rect">
            <a:avLst/>
          </a:prstGeom>
        </p:spPr>
        <p:txBody>
          <a:bodyPr anchor="ctr">
            <a:normAutofit/>
          </a:bodyPr>
          <a:lstStyle>
            <a:lvl1pPr marL="0" indent="0" algn="r">
              <a:buNone/>
              <a:defRPr sz="3999" b="1" cap="all" baseline="0">
                <a:solidFill>
                  <a:srgbClr val="C5C6C6"/>
                </a:solidFill>
                <a:latin typeface="Conduit ITC" panose="02000506040000020004" pitchFamily="2" charset="0"/>
              </a:defRPr>
            </a:lvl1pPr>
          </a:lstStyle>
          <a:p>
            <a:pPr lvl="0"/>
            <a:endParaRPr lang="de-DE" dirty="0"/>
          </a:p>
        </p:txBody>
      </p:sp>
      <p:sp>
        <p:nvSpPr>
          <p:cNvPr id="41" name="Bildplatzhalter 26">
            <a:extLst>
              <a:ext uri="{FF2B5EF4-FFF2-40B4-BE49-F238E27FC236}">
                <a16:creationId xmlns:a16="http://schemas.microsoft.com/office/drawing/2014/main" id="{81BE018E-FD53-4E5D-A0AD-0656B978D2A6}"/>
              </a:ext>
            </a:extLst>
          </p:cNvPr>
          <p:cNvSpPr>
            <a:spLocks noGrp="1"/>
          </p:cNvSpPr>
          <p:nvPr>
            <p:ph type="pic" sz="quarter" idx="29"/>
          </p:nvPr>
        </p:nvSpPr>
        <p:spPr>
          <a:xfrm>
            <a:off x="7578725" y="2815439"/>
            <a:ext cx="4946651" cy="3294062"/>
          </a:xfrm>
          <a:prstGeom prst="rect">
            <a:avLst/>
          </a:prstGeom>
        </p:spPr>
        <p:txBody>
          <a:bodyPr anchor="ctr">
            <a:normAutofit/>
          </a:bodyPr>
          <a:lstStyle>
            <a:lvl1pPr marL="0" indent="0" algn="ctr">
              <a:buNone/>
              <a:defRPr sz="2049">
                <a:solidFill>
                  <a:srgbClr val="505050"/>
                </a:solidFill>
                <a:latin typeface="Conduit ITC" panose="02000506040000020004" pitchFamily="2" charset="0"/>
              </a:defRPr>
            </a:lvl1pPr>
          </a:lstStyle>
          <a:p>
            <a:r>
              <a:rPr lang="de-DE" dirty="0">
                <a:latin typeface="Conduit ITC" panose="02000506040000020004" pitchFamily="2" charset="0"/>
              </a:rPr>
              <a:t>Bild</a:t>
            </a:r>
            <a:endParaRPr lang="de-DE" dirty="0"/>
          </a:p>
        </p:txBody>
      </p:sp>
      <p:sp>
        <p:nvSpPr>
          <p:cNvPr id="21" name="Textplatzhalter 4">
            <a:extLst>
              <a:ext uri="{FF2B5EF4-FFF2-40B4-BE49-F238E27FC236}">
                <a16:creationId xmlns:a16="http://schemas.microsoft.com/office/drawing/2014/main" id="{904061A3-47E0-4FA4-BF00-96420FBB1DAC}"/>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33109815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Inhalt">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9C17DE10-0EDC-48CA-ADC1-F75931D6B091}"/>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a:p>
        </p:txBody>
      </p:sp>
      <p:sp>
        <p:nvSpPr>
          <p:cNvPr id="18" name="object 5">
            <a:extLst>
              <a:ext uri="{FF2B5EF4-FFF2-40B4-BE49-F238E27FC236}">
                <a16:creationId xmlns:a16="http://schemas.microsoft.com/office/drawing/2014/main" id="{33674B80-3DD7-422A-8AC3-31C138A622ED}"/>
              </a:ext>
            </a:extLst>
          </p:cNvPr>
          <p:cNvSpPr/>
          <p:nvPr userDrawn="1"/>
        </p:nvSpPr>
        <p:spPr>
          <a:xfrm>
            <a:off x="8889050" y="0"/>
            <a:ext cx="2326005" cy="10726421"/>
          </a:xfrm>
          <a:custGeom>
            <a:avLst/>
            <a:gdLst/>
            <a:ahLst/>
            <a:cxnLst/>
            <a:rect l="l" t="t" r="r" b="b"/>
            <a:pathLst>
              <a:path w="2326004" h="10726420">
                <a:moveTo>
                  <a:pt x="2325384" y="0"/>
                </a:moveTo>
                <a:lnTo>
                  <a:pt x="0" y="0"/>
                </a:lnTo>
                <a:lnTo>
                  <a:pt x="0" y="10726029"/>
                </a:lnTo>
                <a:lnTo>
                  <a:pt x="2325384" y="10726029"/>
                </a:lnTo>
                <a:lnTo>
                  <a:pt x="2325384" y="0"/>
                </a:lnTo>
                <a:close/>
              </a:path>
            </a:pathLst>
          </a:custGeom>
          <a:solidFill>
            <a:srgbClr val="7FA7C9"/>
          </a:solidFill>
        </p:spPr>
        <p:txBody>
          <a:bodyPr wrap="square" lIns="0" tIns="0" rIns="0" bIns="0" rtlCol="0"/>
          <a:lstStyle/>
          <a:p>
            <a:endParaRPr sz="1801"/>
          </a:p>
        </p:txBody>
      </p:sp>
      <p:sp>
        <p:nvSpPr>
          <p:cNvPr id="41" name="Bildplatzhalter 26">
            <a:extLst>
              <a:ext uri="{FF2B5EF4-FFF2-40B4-BE49-F238E27FC236}">
                <a16:creationId xmlns:a16="http://schemas.microsoft.com/office/drawing/2014/main" id="{81BE018E-FD53-4E5D-A0AD-0656B978D2A6}"/>
              </a:ext>
            </a:extLst>
          </p:cNvPr>
          <p:cNvSpPr>
            <a:spLocks noGrp="1"/>
          </p:cNvSpPr>
          <p:nvPr>
            <p:ph type="pic" sz="quarter" idx="29"/>
          </p:nvPr>
        </p:nvSpPr>
        <p:spPr>
          <a:xfrm>
            <a:off x="7460365" y="2843866"/>
            <a:ext cx="5183371" cy="7257787"/>
          </a:xfrm>
          <a:prstGeom prst="rect">
            <a:avLst/>
          </a:prstGeom>
        </p:spPr>
        <p:txBody>
          <a:bodyPr anchor="ctr">
            <a:normAutofit/>
          </a:bodyPr>
          <a:lstStyle>
            <a:lvl1pPr marL="0" indent="0" algn="ctr">
              <a:buNone/>
              <a:defRPr sz="2049">
                <a:solidFill>
                  <a:srgbClr val="505050"/>
                </a:solidFill>
                <a:latin typeface="Conduit ITC" panose="02000506040000020004" pitchFamily="2" charset="0"/>
              </a:defRPr>
            </a:lvl1pPr>
          </a:lstStyle>
          <a:p>
            <a:r>
              <a:rPr lang="de-DE" dirty="0">
                <a:latin typeface="Conduit ITC" panose="02000506040000020004" pitchFamily="2" charset="0"/>
              </a:rPr>
              <a:t>Bild</a:t>
            </a:r>
            <a:endParaRPr lang="de-DE" dirty="0"/>
          </a:p>
        </p:txBody>
      </p:sp>
      <p:sp>
        <p:nvSpPr>
          <p:cNvPr id="8" name="object 6">
            <a:extLst>
              <a:ext uri="{FF2B5EF4-FFF2-40B4-BE49-F238E27FC236}">
                <a16:creationId xmlns:a16="http://schemas.microsoft.com/office/drawing/2014/main" id="{1564BC3F-7400-4F48-90F7-F2BEECBD31C6}"/>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7FA7C9"/>
          </a:solidFill>
        </p:spPr>
        <p:txBody>
          <a:bodyPr wrap="square" lIns="0" tIns="0" rIns="0" bIns="0" rtlCol="0"/>
          <a:lstStyle/>
          <a:p>
            <a:endParaRPr sz="1801"/>
          </a:p>
        </p:txBody>
      </p:sp>
      <p:cxnSp>
        <p:nvCxnSpPr>
          <p:cNvPr id="11" name="Gerader Verbinder 10">
            <a:extLst>
              <a:ext uri="{FF2B5EF4-FFF2-40B4-BE49-F238E27FC236}">
                <a16:creationId xmlns:a16="http://schemas.microsoft.com/office/drawing/2014/main" id="{5064EFDC-11DC-4EFC-9095-661503742AE6}"/>
              </a:ext>
            </a:extLst>
          </p:cNvPr>
          <p:cNvCxnSpPr>
            <a:cxnSpLocks/>
          </p:cNvCxnSpPr>
          <p:nvPr userDrawn="1"/>
        </p:nvCxnSpPr>
        <p:spPr>
          <a:xfrm>
            <a:off x="2448709" y="6543455"/>
            <a:ext cx="4443413" cy="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25" name="Titel 46">
            <a:extLst>
              <a:ext uri="{FF2B5EF4-FFF2-40B4-BE49-F238E27FC236}">
                <a16:creationId xmlns:a16="http://schemas.microsoft.com/office/drawing/2014/main" id="{59BF775E-64F2-49D5-A2B6-4BA61A728241}"/>
              </a:ext>
            </a:extLst>
          </p:cNvPr>
          <p:cNvSpPr>
            <a:spLocks noGrp="1"/>
          </p:cNvSpPr>
          <p:nvPr>
            <p:ph type="title"/>
          </p:nvPr>
        </p:nvSpPr>
        <p:spPr>
          <a:xfrm>
            <a:off x="1039511" y="1183613"/>
            <a:ext cx="7551075" cy="1340005"/>
          </a:xfrm>
          <a:prstGeom prst="rect">
            <a:avLst/>
          </a:prstGeom>
        </p:spPr>
        <p:txBody>
          <a:bodyPr>
            <a:normAutofit/>
          </a:bodyPr>
          <a:lstStyle>
            <a:lvl1pPr>
              <a:defRPr sz="5749" b="1" cap="all" baseline="0">
                <a:solidFill>
                  <a:srgbClr val="005094"/>
                </a:solidFill>
                <a:latin typeface="Conduit ITC" panose="02000506040000020004" pitchFamily="2" charset="0"/>
              </a:defRPr>
            </a:lvl1pPr>
          </a:lstStyle>
          <a:p>
            <a:r>
              <a:rPr lang="de-DE" dirty="0"/>
              <a:t>Mastertitelformat</a:t>
            </a:r>
          </a:p>
        </p:txBody>
      </p:sp>
      <p:sp>
        <p:nvSpPr>
          <p:cNvPr id="33" name="Textplatzhalter 49">
            <a:extLst>
              <a:ext uri="{FF2B5EF4-FFF2-40B4-BE49-F238E27FC236}">
                <a16:creationId xmlns:a16="http://schemas.microsoft.com/office/drawing/2014/main" id="{E2F3DDE7-5ADD-4CE7-BFC6-A7D180030AB2}"/>
              </a:ext>
            </a:extLst>
          </p:cNvPr>
          <p:cNvSpPr>
            <a:spLocks noGrp="1"/>
          </p:cNvSpPr>
          <p:nvPr>
            <p:ph type="body" sz="quarter" idx="12"/>
          </p:nvPr>
        </p:nvSpPr>
        <p:spPr>
          <a:xfrm>
            <a:off x="2448709" y="6813720"/>
            <a:ext cx="4443413" cy="534609"/>
          </a:xfrm>
          <a:prstGeom prst="rect">
            <a:avLst/>
          </a:prstGeom>
        </p:spPr>
        <p:txBody>
          <a:bodyPr>
            <a:normAutofit/>
          </a:bodyPr>
          <a:lstStyle>
            <a:lvl1pPr marL="0" indent="0" algn="r">
              <a:buNone/>
              <a:defRPr sz="2849" b="1">
                <a:solidFill>
                  <a:srgbClr val="57AB27"/>
                </a:solidFill>
                <a:latin typeface="Conduit ITC" panose="02000506040000020004" pitchFamily="2" charset="0"/>
              </a:defRPr>
            </a:lvl1pPr>
          </a:lstStyle>
          <a:p>
            <a:pPr lvl="0"/>
            <a:endParaRPr lang="de-DE" dirty="0"/>
          </a:p>
        </p:txBody>
      </p:sp>
      <p:sp>
        <p:nvSpPr>
          <p:cNvPr id="34" name="Textplatzhalter 53">
            <a:extLst>
              <a:ext uri="{FF2B5EF4-FFF2-40B4-BE49-F238E27FC236}">
                <a16:creationId xmlns:a16="http://schemas.microsoft.com/office/drawing/2014/main" id="{298B3636-60E8-45DE-8C3F-B80EC7CDB53D}"/>
              </a:ext>
            </a:extLst>
          </p:cNvPr>
          <p:cNvSpPr>
            <a:spLocks noGrp="1"/>
          </p:cNvSpPr>
          <p:nvPr>
            <p:ph type="body" sz="quarter" idx="13"/>
          </p:nvPr>
        </p:nvSpPr>
        <p:spPr>
          <a:xfrm>
            <a:off x="2448709" y="7448145"/>
            <a:ext cx="4443413" cy="1711733"/>
          </a:xfrm>
          <a:prstGeom prst="rect">
            <a:avLst/>
          </a:prstGeom>
        </p:spPr>
        <p:txBody>
          <a:bodyPr>
            <a:normAutofit/>
          </a:bodyPr>
          <a:lstStyle>
            <a:lvl1pPr marL="0" indent="0" algn="r">
              <a:buNone/>
              <a:defRPr sz="2049">
                <a:solidFill>
                  <a:srgbClr val="505050"/>
                </a:solidFill>
                <a:latin typeface="Conduit ITC" panose="02000506040000020004" pitchFamily="2" charset="0"/>
              </a:defRPr>
            </a:lvl1pPr>
          </a:lstStyle>
          <a:p>
            <a:pPr lvl="0"/>
            <a:endParaRPr lang="de-DE" dirty="0"/>
          </a:p>
        </p:txBody>
      </p:sp>
      <p:cxnSp>
        <p:nvCxnSpPr>
          <p:cNvPr id="29" name="Gerader Verbinder 28">
            <a:extLst>
              <a:ext uri="{FF2B5EF4-FFF2-40B4-BE49-F238E27FC236}">
                <a16:creationId xmlns:a16="http://schemas.microsoft.com/office/drawing/2014/main" id="{7DAFBEEA-DD7D-44CE-B6C6-B3466BC328DA}"/>
              </a:ext>
            </a:extLst>
          </p:cNvPr>
          <p:cNvCxnSpPr>
            <a:cxnSpLocks/>
          </p:cNvCxnSpPr>
          <p:nvPr userDrawn="1"/>
        </p:nvCxnSpPr>
        <p:spPr>
          <a:xfrm>
            <a:off x="13211983" y="6543455"/>
            <a:ext cx="4443413" cy="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30" name="Textplatzhalter 49">
            <a:extLst>
              <a:ext uri="{FF2B5EF4-FFF2-40B4-BE49-F238E27FC236}">
                <a16:creationId xmlns:a16="http://schemas.microsoft.com/office/drawing/2014/main" id="{B7F72BE7-A662-4C52-A47E-E9E0038830D3}"/>
              </a:ext>
            </a:extLst>
          </p:cNvPr>
          <p:cNvSpPr>
            <a:spLocks noGrp="1"/>
          </p:cNvSpPr>
          <p:nvPr>
            <p:ph type="body" sz="quarter" idx="30"/>
          </p:nvPr>
        </p:nvSpPr>
        <p:spPr>
          <a:xfrm>
            <a:off x="13211983" y="6813720"/>
            <a:ext cx="4443413" cy="534609"/>
          </a:xfrm>
          <a:prstGeom prst="rect">
            <a:avLst/>
          </a:prstGeom>
        </p:spPr>
        <p:txBody>
          <a:bodyPr>
            <a:normAutofit/>
          </a:bodyPr>
          <a:lstStyle>
            <a:lvl1pPr marL="0" indent="0" algn="l">
              <a:buNone/>
              <a:defRPr sz="2849" b="1">
                <a:solidFill>
                  <a:srgbClr val="57AB27"/>
                </a:solidFill>
                <a:latin typeface="Conduit ITC" panose="02000506040000020004" pitchFamily="2" charset="0"/>
              </a:defRPr>
            </a:lvl1pPr>
          </a:lstStyle>
          <a:p>
            <a:pPr lvl="0"/>
            <a:endParaRPr lang="de-DE" dirty="0"/>
          </a:p>
        </p:txBody>
      </p:sp>
      <p:sp>
        <p:nvSpPr>
          <p:cNvPr id="31" name="Textplatzhalter 53">
            <a:extLst>
              <a:ext uri="{FF2B5EF4-FFF2-40B4-BE49-F238E27FC236}">
                <a16:creationId xmlns:a16="http://schemas.microsoft.com/office/drawing/2014/main" id="{1E18BFFF-B4F3-4FF2-A994-E0A41F545665}"/>
              </a:ext>
            </a:extLst>
          </p:cNvPr>
          <p:cNvSpPr>
            <a:spLocks noGrp="1"/>
          </p:cNvSpPr>
          <p:nvPr>
            <p:ph type="body" sz="quarter" idx="31"/>
          </p:nvPr>
        </p:nvSpPr>
        <p:spPr>
          <a:xfrm>
            <a:off x="13211983" y="7448145"/>
            <a:ext cx="4443413" cy="1711733"/>
          </a:xfrm>
          <a:prstGeom prst="rect">
            <a:avLst/>
          </a:prstGeom>
        </p:spPr>
        <p:txBody>
          <a:bodyPr>
            <a:normAutofit/>
          </a:bodyPr>
          <a:lstStyle>
            <a:lvl1pPr marL="0" indent="0" algn="l">
              <a:buNone/>
              <a:defRPr sz="2049">
                <a:solidFill>
                  <a:srgbClr val="505050"/>
                </a:solidFill>
                <a:latin typeface="Conduit ITC" panose="02000506040000020004" pitchFamily="2" charset="0"/>
              </a:defRPr>
            </a:lvl1pPr>
          </a:lstStyle>
          <a:p>
            <a:pPr lvl="0"/>
            <a:endParaRPr lang="de-DE" dirty="0"/>
          </a:p>
        </p:txBody>
      </p:sp>
      <p:sp>
        <p:nvSpPr>
          <p:cNvPr id="15" name="Textplatzhalter 4">
            <a:extLst>
              <a:ext uri="{FF2B5EF4-FFF2-40B4-BE49-F238E27FC236}">
                <a16:creationId xmlns:a16="http://schemas.microsoft.com/office/drawing/2014/main" id="{0B91FAAC-00B0-4133-B2FE-FBBCED19E5B4}"/>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39700205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Inhalt">
    <p:spTree>
      <p:nvGrpSpPr>
        <p:cNvPr id="1" name=""/>
        <p:cNvGrpSpPr/>
        <p:nvPr/>
      </p:nvGrpSpPr>
      <p:grpSpPr>
        <a:xfrm>
          <a:off x="0" y="0"/>
          <a:ext cx="0" cy="0"/>
          <a:chOff x="0" y="0"/>
          <a:chExt cx="0" cy="0"/>
        </a:xfrm>
      </p:grpSpPr>
      <p:sp>
        <p:nvSpPr>
          <p:cNvPr id="14" name="object 2">
            <a:extLst>
              <a:ext uri="{FF2B5EF4-FFF2-40B4-BE49-F238E27FC236}">
                <a16:creationId xmlns:a16="http://schemas.microsoft.com/office/drawing/2014/main" id="{47D4BDA0-585C-4414-BC0E-FC55EAA30839}"/>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a:p>
        </p:txBody>
      </p:sp>
      <p:sp>
        <p:nvSpPr>
          <p:cNvPr id="19" name="Inhaltsplatzhalter 18">
            <a:extLst>
              <a:ext uri="{FF2B5EF4-FFF2-40B4-BE49-F238E27FC236}">
                <a16:creationId xmlns:a16="http://schemas.microsoft.com/office/drawing/2014/main" id="{9C38E5A0-FE73-4222-A8FB-500E179443DB}"/>
              </a:ext>
            </a:extLst>
          </p:cNvPr>
          <p:cNvSpPr>
            <a:spLocks noGrp="1"/>
          </p:cNvSpPr>
          <p:nvPr>
            <p:ph sz="quarter" idx="21" hasCustomPrompt="1"/>
          </p:nvPr>
        </p:nvSpPr>
        <p:spPr>
          <a:xfrm>
            <a:off x="1039814" y="2922590"/>
            <a:ext cx="9925049" cy="5708649"/>
          </a:xfrm>
          <a:prstGeom prst="rect">
            <a:avLst/>
          </a:prstGeom>
        </p:spPr>
        <p:txBody>
          <a:bodyPr>
            <a:normAutofit/>
          </a:bodyPr>
          <a:lstStyle>
            <a:lvl1pPr marL="0" indent="0">
              <a:buNone/>
              <a:defRPr sz="2049">
                <a:solidFill>
                  <a:srgbClr val="505050"/>
                </a:solidFill>
                <a:latin typeface="Conduit ITC" panose="02000506040000020004" pitchFamily="2" charset="0"/>
              </a:defRPr>
            </a:lvl1pPr>
          </a:lstStyle>
          <a:p>
            <a:pPr lvl="0"/>
            <a:r>
              <a:rPr lang="de-DE" dirty="0"/>
              <a:t>Icon oder Bild</a:t>
            </a:r>
          </a:p>
        </p:txBody>
      </p:sp>
      <p:sp>
        <p:nvSpPr>
          <p:cNvPr id="15" name="object 6">
            <a:extLst>
              <a:ext uri="{FF2B5EF4-FFF2-40B4-BE49-F238E27FC236}">
                <a16:creationId xmlns:a16="http://schemas.microsoft.com/office/drawing/2014/main" id="{92EBC83F-781B-407A-BB8C-EA8E50F14EBC}"/>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7FA7C9"/>
          </a:solidFill>
        </p:spPr>
        <p:txBody>
          <a:bodyPr wrap="square" lIns="0" tIns="0" rIns="0" bIns="0" rtlCol="0"/>
          <a:lstStyle/>
          <a:p>
            <a:endParaRPr sz="1801"/>
          </a:p>
        </p:txBody>
      </p:sp>
      <p:sp>
        <p:nvSpPr>
          <p:cNvPr id="17" name="Titel 46">
            <a:extLst>
              <a:ext uri="{FF2B5EF4-FFF2-40B4-BE49-F238E27FC236}">
                <a16:creationId xmlns:a16="http://schemas.microsoft.com/office/drawing/2014/main" id="{C3C8B450-4716-4BDF-9CD7-49C86F79431D}"/>
              </a:ext>
            </a:extLst>
          </p:cNvPr>
          <p:cNvSpPr>
            <a:spLocks noGrp="1"/>
          </p:cNvSpPr>
          <p:nvPr>
            <p:ph type="title"/>
          </p:nvPr>
        </p:nvSpPr>
        <p:spPr>
          <a:xfrm>
            <a:off x="1039511" y="1183613"/>
            <a:ext cx="18017500" cy="1340005"/>
          </a:xfrm>
          <a:prstGeom prst="rect">
            <a:avLst/>
          </a:prstGeom>
        </p:spPr>
        <p:txBody>
          <a:bodyPr>
            <a:normAutofit/>
          </a:bodyPr>
          <a:lstStyle>
            <a:lvl1pPr>
              <a:defRPr sz="5749" b="1" cap="all" baseline="0">
                <a:solidFill>
                  <a:srgbClr val="005094"/>
                </a:solidFill>
                <a:latin typeface="Conduit ITC" panose="02000506040000020004" pitchFamily="2" charset="0"/>
              </a:defRPr>
            </a:lvl1pPr>
          </a:lstStyle>
          <a:p>
            <a:r>
              <a:rPr lang="de-DE" dirty="0"/>
              <a:t>Mastertitelformat</a:t>
            </a:r>
          </a:p>
        </p:txBody>
      </p:sp>
      <p:cxnSp>
        <p:nvCxnSpPr>
          <p:cNvPr id="12" name="Gerader Verbinder 11">
            <a:extLst>
              <a:ext uri="{FF2B5EF4-FFF2-40B4-BE49-F238E27FC236}">
                <a16:creationId xmlns:a16="http://schemas.microsoft.com/office/drawing/2014/main" id="{FFF051A6-90E7-4A20-A9AC-37079EF235CC}"/>
              </a:ext>
            </a:extLst>
          </p:cNvPr>
          <p:cNvCxnSpPr>
            <a:cxnSpLocks/>
          </p:cNvCxnSpPr>
          <p:nvPr/>
        </p:nvCxnSpPr>
        <p:spPr>
          <a:xfrm>
            <a:off x="11728452" y="3292475"/>
            <a:ext cx="7203690" cy="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20" name="Textplatzhalter 39">
            <a:extLst>
              <a:ext uri="{FF2B5EF4-FFF2-40B4-BE49-F238E27FC236}">
                <a16:creationId xmlns:a16="http://schemas.microsoft.com/office/drawing/2014/main" id="{76209ABD-5E12-484D-93CD-235A5B94C92B}"/>
              </a:ext>
            </a:extLst>
          </p:cNvPr>
          <p:cNvSpPr>
            <a:spLocks noGrp="1"/>
          </p:cNvSpPr>
          <p:nvPr>
            <p:ph type="body" sz="quarter" idx="28"/>
          </p:nvPr>
        </p:nvSpPr>
        <p:spPr>
          <a:xfrm>
            <a:off x="10797128" y="9615212"/>
            <a:ext cx="8274051" cy="652533"/>
          </a:xfrm>
          <a:prstGeom prst="rect">
            <a:avLst/>
          </a:prstGeom>
        </p:spPr>
        <p:txBody>
          <a:bodyPr anchor="ctr">
            <a:normAutofit/>
          </a:bodyPr>
          <a:lstStyle>
            <a:lvl1pPr marL="0" indent="0" algn="r">
              <a:buNone/>
              <a:defRPr sz="3999" b="1" cap="all" baseline="0">
                <a:solidFill>
                  <a:srgbClr val="C5C6C6"/>
                </a:solidFill>
                <a:latin typeface="Conduit ITC" panose="02000506040000020004" pitchFamily="2" charset="0"/>
              </a:defRPr>
            </a:lvl1pPr>
          </a:lstStyle>
          <a:p>
            <a:pPr lvl="0"/>
            <a:endParaRPr lang="de-DE" dirty="0"/>
          </a:p>
        </p:txBody>
      </p:sp>
      <p:sp>
        <p:nvSpPr>
          <p:cNvPr id="22" name="Textplatzhalter 53">
            <a:extLst>
              <a:ext uri="{FF2B5EF4-FFF2-40B4-BE49-F238E27FC236}">
                <a16:creationId xmlns:a16="http://schemas.microsoft.com/office/drawing/2014/main" id="{004E1FA3-C582-49BA-A23B-A975A2432D4C}"/>
              </a:ext>
            </a:extLst>
          </p:cNvPr>
          <p:cNvSpPr>
            <a:spLocks noGrp="1"/>
          </p:cNvSpPr>
          <p:nvPr>
            <p:ph type="body" sz="quarter" idx="13"/>
          </p:nvPr>
        </p:nvSpPr>
        <p:spPr>
          <a:xfrm>
            <a:off x="11728452" y="3722735"/>
            <a:ext cx="7203690" cy="4908503"/>
          </a:xfrm>
          <a:prstGeom prst="rect">
            <a:avLst/>
          </a:prstGeom>
        </p:spPr>
        <p:txBody>
          <a:bodyPr>
            <a:normAutofit/>
          </a:bodyPr>
          <a:lstStyle>
            <a:lvl1pPr marL="0" indent="0">
              <a:buNone/>
              <a:defRPr sz="2049">
                <a:solidFill>
                  <a:srgbClr val="505050"/>
                </a:solidFill>
                <a:latin typeface="Conduit ITC" panose="02000506040000020004" pitchFamily="2" charset="0"/>
              </a:defRPr>
            </a:lvl1pPr>
          </a:lstStyle>
          <a:p>
            <a:pPr lvl="0"/>
            <a:endParaRPr lang="de-DE" dirty="0"/>
          </a:p>
        </p:txBody>
      </p:sp>
      <p:sp>
        <p:nvSpPr>
          <p:cNvPr id="11" name="Textplatzhalter 4">
            <a:extLst>
              <a:ext uri="{FF2B5EF4-FFF2-40B4-BE49-F238E27FC236}">
                <a16:creationId xmlns:a16="http://schemas.microsoft.com/office/drawing/2014/main" id="{A1A14DD5-E47B-4882-94C6-5750C920CBEA}"/>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35915741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Inhalt ohne Linie">
    <p:spTree>
      <p:nvGrpSpPr>
        <p:cNvPr id="1" name=""/>
        <p:cNvGrpSpPr/>
        <p:nvPr/>
      </p:nvGrpSpPr>
      <p:grpSpPr>
        <a:xfrm>
          <a:off x="0" y="0"/>
          <a:ext cx="0" cy="0"/>
          <a:chOff x="0" y="0"/>
          <a:chExt cx="0" cy="0"/>
        </a:xfrm>
      </p:grpSpPr>
      <p:sp>
        <p:nvSpPr>
          <p:cNvPr id="14" name="object 2">
            <a:extLst>
              <a:ext uri="{FF2B5EF4-FFF2-40B4-BE49-F238E27FC236}">
                <a16:creationId xmlns:a16="http://schemas.microsoft.com/office/drawing/2014/main" id="{47D4BDA0-585C-4414-BC0E-FC55EAA30839}"/>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a:p>
        </p:txBody>
      </p:sp>
      <p:sp>
        <p:nvSpPr>
          <p:cNvPr id="22" name="Textplatzhalter 53">
            <a:extLst>
              <a:ext uri="{FF2B5EF4-FFF2-40B4-BE49-F238E27FC236}">
                <a16:creationId xmlns:a16="http://schemas.microsoft.com/office/drawing/2014/main" id="{004E1FA3-C582-49BA-A23B-A975A2432D4C}"/>
              </a:ext>
            </a:extLst>
          </p:cNvPr>
          <p:cNvSpPr>
            <a:spLocks noGrp="1"/>
          </p:cNvSpPr>
          <p:nvPr>
            <p:ph type="body" sz="quarter" idx="13"/>
          </p:nvPr>
        </p:nvSpPr>
        <p:spPr>
          <a:xfrm>
            <a:off x="1047088" y="2922588"/>
            <a:ext cx="18024091" cy="6233935"/>
          </a:xfrm>
          <a:prstGeom prst="rect">
            <a:avLst/>
          </a:prstGeom>
        </p:spPr>
        <p:txBody>
          <a:bodyPr>
            <a:normAutofit/>
          </a:bodyPr>
          <a:lstStyle>
            <a:lvl1pPr marL="0" indent="0">
              <a:buNone/>
              <a:defRPr sz="2049">
                <a:solidFill>
                  <a:srgbClr val="505050"/>
                </a:solidFill>
                <a:latin typeface="Conduit ITC" panose="02000506040000020004" pitchFamily="2" charset="0"/>
              </a:defRPr>
            </a:lvl1pPr>
          </a:lstStyle>
          <a:p>
            <a:pPr lvl="0"/>
            <a:endParaRPr lang="de-DE" dirty="0"/>
          </a:p>
        </p:txBody>
      </p:sp>
      <p:sp>
        <p:nvSpPr>
          <p:cNvPr id="15" name="object 6">
            <a:extLst>
              <a:ext uri="{FF2B5EF4-FFF2-40B4-BE49-F238E27FC236}">
                <a16:creationId xmlns:a16="http://schemas.microsoft.com/office/drawing/2014/main" id="{92EBC83F-781B-407A-BB8C-EA8E50F14EBC}"/>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7FA7C9"/>
          </a:solidFill>
        </p:spPr>
        <p:txBody>
          <a:bodyPr wrap="square" lIns="0" tIns="0" rIns="0" bIns="0" rtlCol="0"/>
          <a:lstStyle/>
          <a:p>
            <a:endParaRPr sz="1801"/>
          </a:p>
        </p:txBody>
      </p:sp>
      <p:sp>
        <p:nvSpPr>
          <p:cNvPr id="17" name="Titel 46">
            <a:extLst>
              <a:ext uri="{FF2B5EF4-FFF2-40B4-BE49-F238E27FC236}">
                <a16:creationId xmlns:a16="http://schemas.microsoft.com/office/drawing/2014/main" id="{C3C8B450-4716-4BDF-9CD7-49C86F79431D}"/>
              </a:ext>
            </a:extLst>
          </p:cNvPr>
          <p:cNvSpPr>
            <a:spLocks noGrp="1"/>
          </p:cNvSpPr>
          <p:nvPr>
            <p:ph type="title"/>
          </p:nvPr>
        </p:nvSpPr>
        <p:spPr>
          <a:xfrm>
            <a:off x="1039511" y="1183613"/>
            <a:ext cx="18017500" cy="1340005"/>
          </a:xfrm>
          <a:prstGeom prst="rect">
            <a:avLst/>
          </a:prstGeom>
        </p:spPr>
        <p:txBody>
          <a:bodyPr>
            <a:normAutofit/>
          </a:bodyPr>
          <a:lstStyle>
            <a:lvl1pPr>
              <a:defRPr sz="5749" b="1" cap="all" baseline="0">
                <a:solidFill>
                  <a:srgbClr val="005094"/>
                </a:solidFill>
                <a:latin typeface="Conduit ITC" panose="02000506040000020004" pitchFamily="2" charset="0"/>
              </a:defRPr>
            </a:lvl1pPr>
          </a:lstStyle>
          <a:p>
            <a:r>
              <a:rPr lang="de-DE" dirty="0"/>
              <a:t>Mastertitelformat</a:t>
            </a:r>
          </a:p>
        </p:txBody>
      </p:sp>
      <p:sp>
        <p:nvSpPr>
          <p:cNvPr id="20" name="Textplatzhalter 39">
            <a:extLst>
              <a:ext uri="{FF2B5EF4-FFF2-40B4-BE49-F238E27FC236}">
                <a16:creationId xmlns:a16="http://schemas.microsoft.com/office/drawing/2014/main" id="{76209ABD-5E12-484D-93CD-235A5B94C92B}"/>
              </a:ext>
            </a:extLst>
          </p:cNvPr>
          <p:cNvSpPr>
            <a:spLocks noGrp="1"/>
          </p:cNvSpPr>
          <p:nvPr>
            <p:ph type="body" sz="quarter" idx="28"/>
          </p:nvPr>
        </p:nvSpPr>
        <p:spPr>
          <a:xfrm>
            <a:off x="10797128" y="9615212"/>
            <a:ext cx="8274051" cy="652533"/>
          </a:xfrm>
          <a:prstGeom prst="rect">
            <a:avLst/>
          </a:prstGeom>
        </p:spPr>
        <p:txBody>
          <a:bodyPr anchor="ctr">
            <a:normAutofit/>
          </a:bodyPr>
          <a:lstStyle>
            <a:lvl1pPr marL="0" indent="0" algn="r">
              <a:buNone/>
              <a:defRPr sz="3999" b="1" cap="all" baseline="0">
                <a:solidFill>
                  <a:srgbClr val="C5C6C6"/>
                </a:solidFill>
                <a:latin typeface="Conduit ITC" panose="02000506040000020004" pitchFamily="2" charset="0"/>
              </a:defRPr>
            </a:lvl1pPr>
          </a:lstStyle>
          <a:p>
            <a:pPr lvl="0"/>
            <a:endParaRPr lang="de-DE" dirty="0"/>
          </a:p>
        </p:txBody>
      </p:sp>
      <p:sp>
        <p:nvSpPr>
          <p:cNvPr id="9" name="Textplatzhalter 4">
            <a:extLst>
              <a:ext uri="{FF2B5EF4-FFF2-40B4-BE49-F238E27FC236}">
                <a16:creationId xmlns:a16="http://schemas.microsoft.com/office/drawing/2014/main" id="{0339AB0A-E320-4EE1-BC64-973C82535759}"/>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5247406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Aufzählung">
    <p:spTree>
      <p:nvGrpSpPr>
        <p:cNvPr id="1" name=""/>
        <p:cNvGrpSpPr/>
        <p:nvPr/>
      </p:nvGrpSpPr>
      <p:grpSpPr>
        <a:xfrm>
          <a:off x="0" y="0"/>
          <a:ext cx="0" cy="0"/>
          <a:chOff x="0" y="0"/>
          <a:chExt cx="0" cy="0"/>
        </a:xfrm>
      </p:grpSpPr>
      <p:sp>
        <p:nvSpPr>
          <p:cNvPr id="14" name="object 2">
            <a:extLst>
              <a:ext uri="{FF2B5EF4-FFF2-40B4-BE49-F238E27FC236}">
                <a16:creationId xmlns:a16="http://schemas.microsoft.com/office/drawing/2014/main" id="{47D4BDA0-585C-4414-BC0E-FC55EAA30839}"/>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a:p>
        </p:txBody>
      </p:sp>
      <p:sp>
        <p:nvSpPr>
          <p:cNvPr id="22" name="Textplatzhalter 53">
            <a:extLst>
              <a:ext uri="{FF2B5EF4-FFF2-40B4-BE49-F238E27FC236}">
                <a16:creationId xmlns:a16="http://schemas.microsoft.com/office/drawing/2014/main" id="{004E1FA3-C582-49BA-A23B-A975A2432D4C}"/>
              </a:ext>
            </a:extLst>
          </p:cNvPr>
          <p:cNvSpPr>
            <a:spLocks noGrp="1"/>
          </p:cNvSpPr>
          <p:nvPr>
            <p:ph type="body" sz="quarter" idx="13"/>
          </p:nvPr>
        </p:nvSpPr>
        <p:spPr>
          <a:xfrm>
            <a:off x="1047088" y="2922592"/>
            <a:ext cx="18024091" cy="5708649"/>
          </a:xfrm>
          <a:prstGeom prst="rect">
            <a:avLst/>
          </a:prstGeom>
        </p:spPr>
        <p:txBody>
          <a:bodyPr>
            <a:normAutofit/>
          </a:bodyPr>
          <a:lstStyle>
            <a:lvl1pPr marL="342874" indent="-342874">
              <a:buClr>
                <a:schemeClr val="accent5"/>
              </a:buClr>
              <a:buFont typeface="Arial" panose="020B0604020202020204" pitchFamily="34" charset="0"/>
              <a:buChar char="•"/>
              <a:defRPr sz="2049">
                <a:solidFill>
                  <a:srgbClr val="505050"/>
                </a:solidFill>
                <a:latin typeface="Conduit ITC" panose="02000506040000020004" pitchFamily="2" charset="0"/>
              </a:defRPr>
            </a:lvl1pPr>
          </a:lstStyle>
          <a:p>
            <a:pPr lvl="0"/>
            <a:endParaRPr lang="de-DE" dirty="0"/>
          </a:p>
        </p:txBody>
      </p:sp>
      <p:sp>
        <p:nvSpPr>
          <p:cNvPr id="15" name="object 6">
            <a:extLst>
              <a:ext uri="{FF2B5EF4-FFF2-40B4-BE49-F238E27FC236}">
                <a16:creationId xmlns:a16="http://schemas.microsoft.com/office/drawing/2014/main" id="{92EBC83F-781B-407A-BB8C-EA8E50F14EBC}"/>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7FA7C9"/>
          </a:solidFill>
        </p:spPr>
        <p:txBody>
          <a:bodyPr wrap="square" lIns="0" tIns="0" rIns="0" bIns="0" rtlCol="0"/>
          <a:lstStyle/>
          <a:p>
            <a:endParaRPr sz="1801"/>
          </a:p>
        </p:txBody>
      </p:sp>
      <p:sp>
        <p:nvSpPr>
          <p:cNvPr id="17" name="Titel 46">
            <a:extLst>
              <a:ext uri="{FF2B5EF4-FFF2-40B4-BE49-F238E27FC236}">
                <a16:creationId xmlns:a16="http://schemas.microsoft.com/office/drawing/2014/main" id="{C3C8B450-4716-4BDF-9CD7-49C86F79431D}"/>
              </a:ext>
            </a:extLst>
          </p:cNvPr>
          <p:cNvSpPr>
            <a:spLocks noGrp="1"/>
          </p:cNvSpPr>
          <p:nvPr>
            <p:ph type="title"/>
          </p:nvPr>
        </p:nvSpPr>
        <p:spPr>
          <a:xfrm>
            <a:off x="1039511" y="1183613"/>
            <a:ext cx="18017500" cy="1340005"/>
          </a:xfrm>
          <a:prstGeom prst="rect">
            <a:avLst/>
          </a:prstGeom>
        </p:spPr>
        <p:txBody>
          <a:bodyPr>
            <a:normAutofit/>
          </a:bodyPr>
          <a:lstStyle>
            <a:lvl1pPr>
              <a:defRPr sz="5749" b="1" cap="all" baseline="0">
                <a:solidFill>
                  <a:srgbClr val="005094"/>
                </a:solidFill>
                <a:latin typeface="Conduit ITC" panose="02000506040000020004" pitchFamily="2" charset="0"/>
              </a:defRPr>
            </a:lvl1pPr>
          </a:lstStyle>
          <a:p>
            <a:r>
              <a:rPr lang="de-DE" dirty="0"/>
              <a:t>Mastertitelformat</a:t>
            </a:r>
          </a:p>
        </p:txBody>
      </p:sp>
      <p:cxnSp>
        <p:nvCxnSpPr>
          <p:cNvPr id="12" name="Gerader Verbinder 11">
            <a:extLst>
              <a:ext uri="{FF2B5EF4-FFF2-40B4-BE49-F238E27FC236}">
                <a16:creationId xmlns:a16="http://schemas.microsoft.com/office/drawing/2014/main" id="{FFF051A6-90E7-4A20-A9AC-37079EF235CC}"/>
              </a:ext>
            </a:extLst>
          </p:cNvPr>
          <p:cNvCxnSpPr>
            <a:cxnSpLocks/>
          </p:cNvCxnSpPr>
          <p:nvPr/>
        </p:nvCxnSpPr>
        <p:spPr>
          <a:xfrm>
            <a:off x="1039512" y="9140824"/>
            <a:ext cx="18031667" cy="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20" name="Textplatzhalter 39">
            <a:extLst>
              <a:ext uri="{FF2B5EF4-FFF2-40B4-BE49-F238E27FC236}">
                <a16:creationId xmlns:a16="http://schemas.microsoft.com/office/drawing/2014/main" id="{76209ABD-5E12-484D-93CD-235A5B94C92B}"/>
              </a:ext>
            </a:extLst>
          </p:cNvPr>
          <p:cNvSpPr>
            <a:spLocks noGrp="1"/>
          </p:cNvSpPr>
          <p:nvPr>
            <p:ph type="body" sz="quarter" idx="28"/>
          </p:nvPr>
        </p:nvSpPr>
        <p:spPr>
          <a:xfrm>
            <a:off x="10797128" y="9615212"/>
            <a:ext cx="8274051" cy="652533"/>
          </a:xfrm>
          <a:prstGeom prst="rect">
            <a:avLst/>
          </a:prstGeom>
        </p:spPr>
        <p:txBody>
          <a:bodyPr anchor="ctr">
            <a:normAutofit/>
          </a:bodyPr>
          <a:lstStyle>
            <a:lvl1pPr marL="0" indent="0" algn="r">
              <a:buNone/>
              <a:defRPr sz="3999" b="1" cap="all" baseline="0">
                <a:solidFill>
                  <a:srgbClr val="C5C6C6"/>
                </a:solidFill>
                <a:latin typeface="Conduit ITC" panose="02000506040000020004" pitchFamily="2" charset="0"/>
              </a:defRPr>
            </a:lvl1pPr>
          </a:lstStyle>
          <a:p>
            <a:pPr lvl="0"/>
            <a:endParaRPr lang="de-DE" dirty="0"/>
          </a:p>
        </p:txBody>
      </p:sp>
      <p:sp>
        <p:nvSpPr>
          <p:cNvPr id="10" name="Textplatzhalter 4">
            <a:extLst>
              <a:ext uri="{FF2B5EF4-FFF2-40B4-BE49-F238E27FC236}">
                <a16:creationId xmlns:a16="http://schemas.microsoft.com/office/drawing/2014/main" id="{0466EFB7-C49B-478C-820F-1D39867220A7}"/>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20856301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Aufzählung ohne Linie">
    <p:spTree>
      <p:nvGrpSpPr>
        <p:cNvPr id="1" name=""/>
        <p:cNvGrpSpPr/>
        <p:nvPr/>
      </p:nvGrpSpPr>
      <p:grpSpPr>
        <a:xfrm>
          <a:off x="0" y="0"/>
          <a:ext cx="0" cy="0"/>
          <a:chOff x="0" y="0"/>
          <a:chExt cx="0" cy="0"/>
        </a:xfrm>
      </p:grpSpPr>
      <p:sp>
        <p:nvSpPr>
          <p:cNvPr id="14" name="object 2">
            <a:extLst>
              <a:ext uri="{FF2B5EF4-FFF2-40B4-BE49-F238E27FC236}">
                <a16:creationId xmlns:a16="http://schemas.microsoft.com/office/drawing/2014/main" id="{47D4BDA0-585C-4414-BC0E-FC55EAA30839}"/>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a:p>
        </p:txBody>
      </p:sp>
      <p:sp>
        <p:nvSpPr>
          <p:cNvPr id="22" name="Textplatzhalter 53">
            <a:extLst>
              <a:ext uri="{FF2B5EF4-FFF2-40B4-BE49-F238E27FC236}">
                <a16:creationId xmlns:a16="http://schemas.microsoft.com/office/drawing/2014/main" id="{004E1FA3-C582-49BA-A23B-A975A2432D4C}"/>
              </a:ext>
            </a:extLst>
          </p:cNvPr>
          <p:cNvSpPr>
            <a:spLocks noGrp="1"/>
          </p:cNvSpPr>
          <p:nvPr>
            <p:ph type="body" sz="quarter" idx="13"/>
          </p:nvPr>
        </p:nvSpPr>
        <p:spPr>
          <a:xfrm>
            <a:off x="1047088" y="2922588"/>
            <a:ext cx="18024091" cy="6233935"/>
          </a:xfrm>
          <a:prstGeom prst="rect">
            <a:avLst/>
          </a:prstGeom>
        </p:spPr>
        <p:txBody>
          <a:bodyPr>
            <a:normAutofit/>
          </a:bodyPr>
          <a:lstStyle>
            <a:lvl1pPr marL="342874" indent="-342874">
              <a:buFont typeface="Arial" panose="020B0604020202020204" pitchFamily="34" charset="0"/>
              <a:buChar char="•"/>
              <a:defRPr sz="2049">
                <a:solidFill>
                  <a:srgbClr val="505050"/>
                </a:solidFill>
                <a:latin typeface="Conduit ITC" panose="02000506040000020004" pitchFamily="2" charset="0"/>
              </a:defRPr>
            </a:lvl1pPr>
          </a:lstStyle>
          <a:p>
            <a:pPr lvl="0"/>
            <a:endParaRPr lang="de-DE" dirty="0"/>
          </a:p>
        </p:txBody>
      </p:sp>
      <p:sp>
        <p:nvSpPr>
          <p:cNvPr id="15" name="object 6">
            <a:extLst>
              <a:ext uri="{FF2B5EF4-FFF2-40B4-BE49-F238E27FC236}">
                <a16:creationId xmlns:a16="http://schemas.microsoft.com/office/drawing/2014/main" id="{92EBC83F-781B-407A-BB8C-EA8E50F14EBC}"/>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7FA7C9"/>
          </a:solidFill>
        </p:spPr>
        <p:txBody>
          <a:bodyPr wrap="square" lIns="0" tIns="0" rIns="0" bIns="0" rtlCol="0"/>
          <a:lstStyle/>
          <a:p>
            <a:endParaRPr sz="1801"/>
          </a:p>
        </p:txBody>
      </p:sp>
      <p:sp>
        <p:nvSpPr>
          <p:cNvPr id="17" name="Titel 46">
            <a:extLst>
              <a:ext uri="{FF2B5EF4-FFF2-40B4-BE49-F238E27FC236}">
                <a16:creationId xmlns:a16="http://schemas.microsoft.com/office/drawing/2014/main" id="{C3C8B450-4716-4BDF-9CD7-49C86F79431D}"/>
              </a:ext>
            </a:extLst>
          </p:cNvPr>
          <p:cNvSpPr>
            <a:spLocks noGrp="1"/>
          </p:cNvSpPr>
          <p:nvPr>
            <p:ph type="title"/>
          </p:nvPr>
        </p:nvSpPr>
        <p:spPr>
          <a:xfrm>
            <a:off x="1039511" y="1183613"/>
            <a:ext cx="18017500" cy="1340005"/>
          </a:xfrm>
          <a:prstGeom prst="rect">
            <a:avLst/>
          </a:prstGeom>
        </p:spPr>
        <p:txBody>
          <a:bodyPr>
            <a:normAutofit/>
          </a:bodyPr>
          <a:lstStyle>
            <a:lvl1pPr>
              <a:defRPr sz="5749" b="1" cap="all" baseline="0">
                <a:solidFill>
                  <a:srgbClr val="005094"/>
                </a:solidFill>
                <a:latin typeface="Conduit ITC" panose="02000506040000020004" pitchFamily="2" charset="0"/>
              </a:defRPr>
            </a:lvl1pPr>
          </a:lstStyle>
          <a:p>
            <a:r>
              <a:rPr lang="de-DE" dirty="0"/>
              <a:t>Mastertitelformat</a:t>
            </a:r>
          </a:p>
        </p:txBody>
      </p:sp>
      <p:sp>
        <p:nvSpPr>
          <p:cNvPr id="20" name="Textplatzhalter 39">
            <a:extLst>
              <a:ext uri="{FF2B5EF4-FFF2-40B4-BE49-F238E27FC236}">
                <a16:creationId xmlns:a16="http://schemas.microsoft.com/office/drawing/2014/main" id="{76209ABD-5E12-484D-93CD-235A5B94C92B}"/>
              </a:ext>
            </a:extLst>
          </p:cNvPr>
          <p:cNvSpPr>
            <a:spLocks noGrp="1"/>
          </p:cNvSpPr>
          <p:nvPr>
            <p:ph type="body" sz="quarter" idx="28"/>
          </p:nvPr>
        </p:nvSpPr>
        <p:spPr>
          <a:xfrm>
            <a:off x="10797128" y="9615212"/>
            <a:ext cx="8274051" cy="652533"/>
          </a:xfrm>
          <a:prstGeom prst="rect">
            <a:avLst/>
          </a:prstGeom>
        </p:spPr>
        <p:txBody>
          <a:bodyPr anchor="ctr">
            <a:normAutofit/>
          </a:bodyPr>
          <a:lstStyle>
            <a:lvl1pPr marL="0" indent="0" algn="r">
              <a:buNone/>
              <a:defRPr sz="3999" b="1" cap="all" baseline="0">
                <a:solidFill>
                  <a:srgbClr val="C5C6C6"/>
                </a:solidFill>
                <a:latin typeface="Conduit ITC" panose="02000506040000020004" pitchFamily="2" charset="0"/>
              </a:defRPr>
            </a:lvl1pPr>
          </a:lstStyle>
          <a:p>
            <a:pPr lvl="0"/>
            <a:endParaRPr lang="de-DE" dirty="0"/>
          </a:p>
        </p:txBody>
      </p:sp>
      <p:sp>
        <p:nvSpPr>
          <p:cNvPr id="9" name="Textplatzhalter 4">
            <a:extLst>
              <a:ext uri="{FF2B5EF4-FFF2-40B4-BE49-F238E27FC236}">
                <a16:creationId xmlns:a16="http://schemas.microsoft.com/office/drawing/2014/main" id="{F0EF24F2-5B66-4CD3-87A3-C28BF4472538}"/>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17088920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Inhalt">
    <p:spTree>
      <p:nvGrpSpPr>
        <p:cNvPr id="1" name=""/>
        <p:cNvGrpSpPr/>
        <p:nvPr/>
      </p:nvGrpSpPr>
      <p:grpSpPr>
        <a:xfrm>
          <a:off x="0" y="0"/>
          <a:ext cx="0" cy="0"/>
          <a:chOff x="0" y="0"/>
          <a:chExt cx="0" cy="0"/>
        </a:xfrm>
      </p:grpSpPr>
      <p:sp>
        <p:nvSpPr>
          <p:cNvPr id="14" name="object 2">
            <a:extLst>
              <a:ext uri="{FF2B5EF4-FFF2-40B4-BE49-F238E27FC236}">
                <a16:creationId xmlns:a16="http://schemas.microsoft.com/office/drawing/2014/main" id="{47D4BDA0-585C-4414-BC0E-FC55EAA30839}"/>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dirty="0"/>
          </a:p>
        </p:txBody>
      </p:sp>
      <p:sp>
        <p:nvSpPr>
          <p:cNvPr id="19" name="Inhaltsplatzhalter 18">
            <a:extLst>
              <a:ext uri="{FF2B5EF4-FFF2-40B4-BE49-F238E27FC236}">
                <a16:creationId xmlns:a16="http://schemas.microsoft.com/office/drawing/2014/main" id="{9C38E5A0-FE73-4222-A8FB-500E179443DB}"/>
              </a:ext>
            </a:extLst>
          </p:cNvPr>
          <p:cNvSpPr>
            <a:spLocks noGrp="1"/>
          </p:cNvSpPr>
          <p:nvPr>
            <p:ph sz="quarter" idx="21" hasCustomPrompt="1"/>
          </p:nvPr>
        </p:nvSpPr>
        <p:spPr>
          <a:xfrm>
            <a:off x="1039814" y="2922590"/>
            <a:ext cx="9925049" cy="5708649"/>
          </a:xfrm>
          <a:prstGeom prst="rect">
            <a:avLst/>
          </a:prstGeom>
        </p:spPr>
        <p:txBody>
          <a:bodyPr anchor="ctr">
            <a:normAutofit/>
          </a:bodyPr>
          <a:lstStyle>
            <a:lvl1pPr marL="0" indent="0" algn="ctr">
              <a:buNone/>
              <a:defRPr sz="2049">
                <a:solidFill>
                  <a:srgbClr val="505050"/>
                </a:solidFill>
                <a:latin typeface="Conduit ITC" panose="02000506040000020004" pitchFamily="2" charset="0"/>
              </a:defRPr>
            </a:lvl1pPr>
          </a:lstStyle>
          <a:p>
            <a:pPr lvl="0"/>
            <a:r>
              <a:rPr lang="de-DE" dirty="0"/>
              <a:t>Icon oder Bild</a:t>
            </a:r>
          </a:p>
        </p:txBody>
      </p:sp>
      <p:sp>
        <p:nvSpPr>
          <p:cNvPr id="15" name="object 6">
            <a:extLst>
              <a:ext uri="{FF2B5EF4-FFF2-40B4-BE49-F238E27FC236}">
                <a16:creationId xmlns:a16="http://schemas.microsoft.com/office/drawing/2014/main" id="{92EBC83F-781B-407A-BB8C-EA8E50F14EBC}"/>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7FA7C9"/>
          </a:solidFill>
        </p:spPr>
        <p:txBody>
          <a:bodyPr wrap="square" lIns="0" tIns="0" rIns="0" bIns="0" rtlCol="0"/>
          <a:lstStyle/>
          <a:p>
            <a:endParaRPr sz="1801"/>
          </a:p>
        </p:txBody>
      </p:sp>
      <p:sp>
        <p:nvSpPr>
          <p:cNvPr id="17" name="Titel 46">
            <a:extLst>
              <a:ext uri="{FF2B5EF4-FFF2-40B4-BE49-F238E27FC236}">
                <a16:creationId xmlns:a16="http://schemas.microsoft.com/office/drawing/2014/main" id="{C3C8B450-4716-4BDF-9CD7-49C86F79431D}"/>
              </a:ext>
            </a:extLst>
          </p:cNvPr>
          <p:cNvSpPr>
            <a:spLocks noGrp="1"/>
          </p:cNvSpPr>
          <p:nvPr>
            <p:ph type="title"/>
          </p:nvPr>
        </p:nvSpPr>
        <p:spPr>
          <a:xfrm>
            <a:off x="1039511" y="1183613"/>
            <a:ext cx="18017500" cy="1340005"/>
          </a:xfrm>
          <a:prstGeom prst="rect">
            <a:avLst/>
          </a:prstGeom>
        </p:spPr>
        <p:txBody>
          <a:bodyPr>
            <a:normAutofit/>
          </a:bodyPr>
          <a:lstStyle>
            <a:lvl1pPr>
              <a:defRPr sz="5749" b="1" cap="all" baseline="0">
                <a:solidFill>
                  <a:srgbClr val="005094"/>
                </a:solidFill>
                <a:latin typeface="Conduit ITC" panose="02000506040000020004" pitchFamily="2" charset="0"/>
              </a:defRPr>
            </a:lvl1pPr>
          </a:lstStyle>
          <a:p>
            <a:r>
              <a:rPr lang="de-DE" dirty="0"/>
              <a:t>Mastertitelformat</a:t>
            </a:r>
          </a:p>
        </p:txBody>
      </p:sp>
      <p:sp>
        <p:nvSpPr>
          <p:cNvPr id="20" name="Textplatzhalter 39">
            <a:extLst>
              <a:ext uri="{FF2B5EF4-FFF2-40B4-BE49-F238E27FC236}">
                <a16:creationId xmlns:a16="http://schemas.microsoft.com/office/drawing/2014/main" id="{76209ABD-5E12-484D-93CD-235A5B94C92B}"/>
              </a:ext>
            </a:extLst>
          </p:cNvPr>
          <p:cNvSpPr>
            <a:spLocks noGrp="1"/>
          </p:cNvSpPr>
          <p:nvPr>
            <p:ph type="body" sz="quarter" idx="28"/>
          </p:nvPr>
        </p:nvSpPr>
        <p:spPr>
          <a:xfrm>
            <a:off x="10797128" y="9615212"/>
            <a:ext cx="8274051" cy="652533"/>
          </a:xfrm>
          <a:prstGeom prst="rect">
            <a:avLst/>
          </a:prstGeom>
        </p:spPr>
        <p:txBody>
          <a:bodyPr anchor="ctr">
            <a:normAutofit/>
          </a:bodyPr>
          <a:lstStyle>
            <a:lvl1pPr marL="0" indent="0" algn="r">
              <a:buNone/>
              <a:defRPr sz="3999" b="1" cap="all" baseline="0">
                <a:solidFill>
                  <a:srgbClr val="C5C6C6"/>
                </a:solidFill>
                <a:latin typeface="Conduit ITC" panose="02000506040000020004" pitchFamily="2" charset="0"/>
              </a:defRPr>
            </a:lvl1pPr>
          </a:lstStyle>
          <a:p>
            <a:pPr lvl="0"/>
            <a:endParaRPr lang="de-DE" dirty="0"/>
          </a:p>
        </p:txBody>
      </p:sp>
      <p:cxnSp>
        <p:nvCxnSpPr>
          <p:cNvPr id="13" name="Gerader Verbinder 12">
            <a:extLst>
              <a:ext uri="{FF2B5EF4-FFF2-40B4-BE49-F238E27FC236}">
                <a16:creationId xmlns:a16="http://schemas.microsoft.com/office/drawing/2014/main" id="{023694DC-DDEC-448F-82A6-BF71600CFA70}"/>
              </a:ext>
            </a:extLst>
          </p:cNvPr>
          <p:cNvCxnSpPr>
            <a:cxnSpLocks/>
          </p:cNvCxnSpPr>
          <p:nvPr/>
        </p:nvCxnSpPr>
        <p:spPr>
          <a:xfrm>
            <a:off x="12559914" y="3190152"/>
            <a:ext cx="804219" cy="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23" name="Textplatzhalter 49">
            <a:extLst>
              <a:ext uri="{FF2B5EF4-FFF2-40B4-BE49-F238E27FC236}">
                <a16:creationId xmlns:a16="http://schemas.microsoft.com/office/drawing/2014/main" id="{F5CB21F0-B291-4F4B-8915-2ED2AA881EAF}"/>
              </a:ext>
            </a:extLst>
          </p:cNvPr>
          <p:cNvSpPr>
            <a:spLocks noGrp="1"/>
          </p:cNvSpPr>
          <p:nvPr>
            <p:ph type="body" sz="quarter" idx="12"/>
          </p:nvPr>
        </p:nvSpPr>
        <p:spPr>
          <a:xfrm>
            <a:off x="13539400" y="2977457"/>
            <a:ext cx="5524888" cy="534609"/>
          </a:xfrm>
          <a:prstGeom prst="rect">
            <a:avLst/>
          </a:prstGeom>
        </p:spPr>
        <p:txBody>
          <a:bodyPr>
            <a:normAutofit/>
          </a:bodyPr>
          <a:lstStyle>
            <a:lvl1pPr marL="0" indent="0">
              <a:buNone/>
              <a:defRPr sz="2849" b="1">
                <a:solidFill>
                  <a:srgbClr val="57AB27"/>
                </a:solidFill>
                <a:latin typeface="Conduit ITC" panose="02000506040000020004" pitchFamily="2" charset="0"/>
              </a:defRPr>
            </a:lvl1pPr>
          </a:lstStyle>
          <a:p>
            <a:pPr lvl="0"/>
            <a:endParaRPr lang="de-DE" dirty="0"/>
          </a:p>
        </p:txBody>
      </p:sp>
      <p:sp>
        <p:nvSpPr>
          <p:cNvPr id="24" name="Textplatzhalter 53">
            <a:extLst>
              <a:ext uri="{FF2B5EF4-FFF2-40B4-BE49-F238E27FC236}">
                <a16:creationId xmlns:a16="http://schemas.microsoft.com/office/drawing/2014/main" id="{A9455E7B-BDB1-4A78-A5E8-A9AE333E295F}"/>
              </a:ext>
            </a:extLst>
          </p:cNvPr>
          <p:cNvSpPr>
            <a:spLocks noGrp="1"/>
          </p:cNvSpPr>
          <p:nvPr>
            <p:ph type="body" sz="quarter" idx="13"/>
          </p:nvPr>
        </p:nvSpPr>
        <p:spPr>
          <a:xfrm>
            <a:off x="13539400" y="3611877"/>
            <a:ext cx="5524888" cy="884162"/>
          </a:xfrm>
          <a:prstGeom prst="rect">
            <a:avLst/>
          </a:prstGeom>
        </p:spPr>
        <p:txBody>
          <a:bodyPr>
            <a:normAutofit/>
          </a:bodyPr>
          <a:lstStyle>
            <a:lvl1pPr marL="0" indent="0">
              <a:buNone/>
              <a:defRPr sz="2049">
                <a:solidFill>
                  <a:srgbClr val="505050"/>
                </a:solidFill>
                <a:latin typeface="Conduit ITC" panose="02000506040000020004" pitchFamily="2" charset="0"/>
              </a:defRPr>
            </a:lvl1pPr>
          </a:lstStyle>
          <a:p>
            <a:pPr lvl="0"/>
            <a:endParaRPr lang="de-DE" dirty="0"/>
          </a:p>
        </p:txBody>
      </p:sp>
      <p:cxnSp>
        <p:nvCxnSpPr>
          <p:cNvPr id="25" name="Gerader Verbinder 24">
            <a:extLst>
              <a:ext uri="{FF2B5EF4-FFF2-40B4-BE49-F238E27FC236}">
                <a16:creationId xmlns:a16="http://schemas.microsoft.com/office/drawing/2014/main" id="{E1BB0766-FE9C-4FC7-9A0B-864C9893F7EF}"/>
              </a:ext>
            </a:extLst>
          </p:cNvPr>
          <p:cNvCxnSpPr>
            <a:cxnSpLocks/>
          </p:cNvCxnSpPr>
          <p:nvPr userDrawn="1"/>
        </p:nvCxnSpPr>
        <p:spPr>
          <a:xfrm>
            <a:off x="12566805" y="5107202"/>
            <a:ext cx="804219" cy="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26" name="Textplatzhalter 49">
            <a:extLst>
              <a:ext uri="{FF2B5EF4-FFF2-40B4-BE49-F238E27FC236}">
                <a16:creationId xmlns:a16="http://schemas.microsoft.com/office/drawing/2014/main" id="{4B46789E-8C47-477C-88B5-B08D77E22B4C}"/>
              </a:ext>
            </a:extLst>
          </p:cNvPr>
          <p:cNvSpPr>
            <a:spLocks noGrp="1"/>
          </p:cNvSpPr>
          <p:nvPr>
            <p:ph type="body" sz="quarter" idx="29"/>
          </p:nvPr>
        </p:nvSpPr>
        <p:spPr>
          <a:xfrm>
            <a:off x="13546293" y="4894507"/>
            <a:ext cx="5524888" cy="534609"/>
          </a:xfrm>
          <a:prstGeom prst="rect">
            <a:avLst/>
          </a:prstGeom>
        </p:spPr>
        <p:txBody>
          <a:bodyPr>
            <a:normAutofit/>
          </a:bodyPr>
          <a:lstStyle>
            <a:lvl1pPr marL="0" indent="0">
              <a:buNone/>
              <a:defRPr sz="2849" b="1">
                <a:solidFill>
                  <a:srgbClr val="57AB27"/>
                </a:solidFill>
                <a:latin typeface="Conduit ITC" panose="02000506040000020004" pitchFamily="2" charset="0"/>
              </a:defRPr>
            </a:lvl1pPr>
          </a:lstStyle>
          <a:p>
            <a:pPr lvl="0"/>
            <a:endParaRPr lang="de-DE" dirty="0"/>
          </a:p>
        </p:txBody>
      </p:sp>
      <p:sp>
        <p:nvSpPr>
          <p:cNvPr id="27" name="Textplatzhalter 53">
            <a:extLst>
              <a:ext uri="{FF2B5EF4-FFF2-40B4-BE49-F238E27FC236}">
                <a16:creationId xmlns:a16="http://schemas.microsoft.com/office/drawing/2014/main" id="{2469E8C9-C107-45F9-BBB4-C5F69B8826C6}"/>
              </a:ext>
            </a:extLst>
          </p:cNvPr>
          <p:cNvSpPr>
            <a:spLocks noGrp="1"/>
          </p:cNvSpPr>
          <p:nvPr>
            <p:ph type="body" sz="quarter" idx="30"/>
          </p:nvPr>
        </p:nvSpPr>
        <p:spPr>
          <a:xfrm>
            <a:off x="13546293" y="5561012"/>
            <a:ext cx="5524888" cy="884162"/>
          </a:xfrm>
          <a:prstGeom prst="rect">
            <a:avLst/>
          </a:prstGeom>
        </p:spPr>
        <p:txBody>
          <a:bodyPr>
            <a:normAutofit/>
          </a:bodyPr>
          <a:lstStyle>
            <a:lvl1pPr marL="0" indent="0">
              <a:buNone/>
              <a:defRPr sz="2049">
                <a:solidFill>
                  <a:srgbClr val="505050"/>
                </a:solidFill>
                <a:latin typeface="Conduit ITC" panose="02000506040000020004" pitchFamily="2" charset="0"/>
              </a:defRPr>
            </a:lvl1pPr>
          </a:lstStyle>
          <a:p>
            <a:pPr lvl="0"/>
            <a:endParaRPr lang="de-DE" dirty="0"/>
          </a:p>
        </p:txBody>
      </p:sp>
      <p:cxnSp>
        <p:nvCxnSpPr>
          <p:cNvPr id="28" name="Gerader Verbinder 27">
            <a:extLst>
              <a:ext uri="{FF2B5EF4-FFF2-40B4-BE49-F238E27FC236}">
                <a16:creationId xmlns:a16="http://schemas.microsoft.com/office/drawing/2014/main" id="{2468A3B7-F2B7-459D-9439-FB8A690156C3}"/>
              </a:ext>
            </a:extLst>
          </p:cNvPr>
          <p:cNvCxnSpPr>
            <a:cxnSpLocks/>
          </p:cNvCxnSpPr>
          <p:nvPr userDrawn="1"/>
        </p:nvCxnSpPr>
        <p:spPr>
          <a:xfrm>
            <a:off x="12559914" y="7024255"/>
            <a:ext cx="804219" cy="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29" name="Textplatzhalter 49">
            <a:extLst>
              <a:ext uri="{FF2B5EF4-FFF2-40B4-BE49-F238E27FC236}">
                <a16:creationId xmlns:a16="http://schemas.microsoft.com/office/drawing/2014/main" id="{2E56210C-4B5D-4C62-A75E-41C5DEA49B34}"/>
              </a:ext>
            </a:extLst>
          </p:cNvPr>
          <p:cNvSpPr>
            <a:spLocks noGrp="1"/>
          </p:cNvSpPr>
          <p:nvPr>
            <p:ph type="body" sz="quarter" idx="31"/>
          </p:nvPr>
        </p:nvSpPr>
        <p:spPr>
          <a:xfrm>
            <a:off x="13539400" y="6811558"/>
            <a:ext cx="5524888" cy="534609"/>
          </a:xfrm>
          <a:prstGeom prst="rect">
            <a:avLst/>
          </a:prstGeom>
        </p:spPr>
        <p:txBody>
          <a:bodyPr>
            <a:normAutofit/>
          </a:bodyPr>
          <a:lstStyle>
            <a:lvl1pPr marL="0" indent="0">
              <a:buNone/>
              <a:defRPr sz="2849" b="1">
                <a:solidFill>
                  <a:srgbClr val="57AB27"/>
                </a:solidFill>
                <a:latin typeface="Conduit ITC" panose="02000506040000020004" pitchFamily="2" charset="0"/>
              </a:defRPr>
            </a:lvl1pPr>
          </a:lstStyle>
          <a:p>
            <a:pPr lvl="0"/>
            <a:endParaRPr lang="de-DE" dirty="0"/>
          </a:p>
        </p:txBody>
      </p:sp>
      <p:sp>
        <p:nvSpPr>
          <p:cNvPr id="30" name="Textplatzhalter 53">
            <a:extLst>
              <a:ext uri="{FF2B5EF4-FFF2-40B4-BE49-F238E27FC236}">
                <a16:creationId xmlns:a16="http://schemas.microsoft.com/office/drawing/2014/main" id="{8FB7A683-EBA9-433C-A3A2-0D47D906ED37}"/>
              </a:ext>
            </a:extLst>
          </p:cNvPr>
          <p:cNvSpPr>
            <a:spLocks noGrp="1"/>
          </p:cNvSpPr>
          <p:nvPr>
            <p:ph type="body" sz="quarter" idx="32"/>
          </p:nvPr>
        </p:nvSpPr>
        <p:spPr>
          <a:xfrm>
            <a:off x="13539400" y="7445981"/>
            <a:ext cx="5524888" cy="884162"/>
          </a:xfrm>
          <a:prstGeom prst="rect">
            <a:avLst/>
          </a:prstGeom>
        </p:spPr>
        <p:txBody>
          <a:bodyPr>
            <a:normAutofit/>
          </a:bodyPr>
          <a:lstStyle>
            <a:lvl1pPr marL="0" indent="0">
              <a:buNone/>
              <a:defRPr sz="2049">
                <a:solidFill>
                  <a:srgbClr val="505050"/>
                </a:solidFill>
                <a:latin typeface="Conduit ITC" panose="02000506040000020004" pitchFamily="2" charset="0"/>
              </a:defRPr>
            </a:lvl1pPr>
          </a:lstStyle>
          <a:p>
            <a:pPr lvl="0"/>
            <a:endParaRPr lang="de-DE" dirty="0"/>
          </a:p>
        </p:txBody>
      </p:sp>
      <p:sp>
        <p:nvSpPr>
          <p:cNvPr id="21" name="Textplatzhalter 4">
            <a:extLst>
              <a:ext uri="{FF2B5EF4-FFF2-40B4-BE49-F238E27FC236}">
                <a16:creationId xmlns:a16="http://schemas.microsoft.com/office/drawing/2014/main" id="{34B88F93-221F-484A-927E-7CF6CB69BC7C}"/>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24721796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Bild/Video">
    <p:spTree>
      <p:nvGrpSpPr>
        <p:cNvPr id="1" name=""/>
        <p:cNvGrpSpPr/>
        <p:nvPr/>
      </p:nvGrpSpPr>
      <p:grpSpPr>
        <a:xfrm>
          <a:off x="0" y="0"/>
          <a:ext cx="0" cy="0"/>
          <a:chOff x="0" y="0"/>
          <a:chExt cx="0" cy="0"/>
        </a:xfrm>
      </p:grpSpPr>
      <p:sp>
        <p:nvSpPr>
          <p:cNvPr id="14" name="object 2">
            <a:extLst>
              <a:ext uri="{FF2B5EF4-FFF2-40B4-BE49-F238E27FC236}">
                <a16:creationId xmlns:a16="http://schemas.microsoft.com/office/drawing/2014/main" id="{47D4BDA0-585C-4414-BC0E-FC55EAA30839}"/>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a:p>
        </p:txBody>
      </p:sp>
      <p:sp>
        <p:nvSpPr>
          <p:cNvPr id="19" name="Inhaltsplatzhalter 18">
            <a:extLst>
              <a:ext uri="{FF2B5EF4-FFF2-40B4-BE49-F238E27FC236}">
                <a16:creationId xmlns:a16="http://schemas.microsoft.com/office/drawing/2014/main" id="{9C38E5A0-FE73-4222-A8FB-500E179443DB}"/>
              </a:ext>
            </a:extLst>
          </p:cNvPr>
          <p:cNvSpPr>
            <a:spLocks noGrp="1"/>
          </p:cNvSpPr>
          <p:nvPr>
            <p:ph sz="quarter" idx="21" hasCustomPrompt="1"/>
          </p:nvPr>
        </p:nvSpPr>
        <p:spPr>
          <a:xfrm>
            <a:off x="4580592" y="2922590"/>
            <a:ext cx="10942921" cy="6109703"/>
          </a:xfrm>
          <a:prstGeom prst="rect">
            <a:avLst/>
          </a:prstGeom>
        </p:spPr>
        <p:txBody>
          <a:bodyPr anchor="ctr">
            <a:normAutofit/>
          </a:bodyPr>
          <a:lstStyle>
            <a:lvl1pPr marL="0" indent="0" algn="ctr">
              <a:buNone/>
              <a:defRPr sz="2049">
                <a:solidFill>
                  <a:srgbClr val="505050"/>
                </a:solidFill>
                <a:latin typeface="Conduit ITC" panose="02000506040000020004" pitchFamily="2" charset="0"/>
              </a:defRPr>
            </a:lvl1pPr>
          </a:lstStyle>
          <a:p>
            <a:pPr lvl="0"/>
            <a:r>
              <a:rPr lang="de-DE" dirty="0"/>
              <a:t>Bild oder Video</a:t>
            </a:r>
          </a:p>
        </p:txBody>
      </p:sp>
      <p:sp>
        <p:nvSpPr>
          <p:cNvPr id="15" name="object 6">
            <a:extLst>
              <a:ext uri="{FF2B5EF4-FFF2-40B4-BE49-F238E27FC236}">
                <a16:creationId xmlns:a16="http://schemas.microsoft.com/office/drawing/2014/main" id="{92EBC83F-781B-407A-BB8C-EA8E50F14EBC}"/>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7FA7C9"/>
          </a:solidFill>
        </p:spPr>
        <p:txBody>
          <a:bodyPr wrap="square" lIns="0" tIns="0" rIns="0" bIns="0" rtlCol="0"/>
          <a:lstStyle/>
          <a:p>
            <a:endParaRPr sz="1801"/>
          </a:p>
        </p:txBody>
      </p:sp>
      <p:sp>
        <p:nvSpPr>
          <p:cNvPr id="17" name="Titel 46">
            <a:extLst>
              <a:ext uri="{FF2B5EF4-FFF2-40B4-BE49-F238E27FC236}">
                <a16:creationId xmlns:a16="http://schemas.microsoft.com/office/drawing/2014/main" id="{C3C8B450-4716-4BDF-9CD7-49C86F79431D}"/>
              </a:ext>
            </a:extLst>
          </p:cNvPr>
          <p:cNvSpPr>
            <a:spLocks noGrp="1"/>
          </p:cNvSpPr>
          <p:nvPr>
            <p:ph type="title"/>
          </p:nvPr>
        </p:nvSpPr>
        <p:spPr>
          <a:xfrm>
            <a:off x="1039511" y="1183613"/>
            <a:ext cx="18017500" cy="1340005"/>
          </a:xfrm>
          <a:prstGeom prst="rect">
            <a:avLst/>
          </a:prstGeom>
        </p:spPr>
        <p:txBody>
          <a:bodyPr>
            <a:normAutofit/>
          </a:bodyPr>
          <a:lstStyle>
            <a:lvl1pPr>
              <a:defRPr sz="5749" b="1" cap="all" baseline="0">
                <a:solidFill>
                  <a:srgbClr val="005094"/>
                </a:solidFill>
                <a:latin typeface="Conduit ITC" panose="02000506040000020004" pitchFamily="2" charset="0"/>
              </a:defRPr>
            </a:lvl1pPr>
          </a:lstStyle>
          <a:p>
            <a:r>
              <a:rPr lang="de-DE" dirty="0"/>
              <a:t>Mastertitelformat</a:t>
            </a:r>
          </a:p>
        </p:txBody>
      </p:sp>
      <p:sp>
        <p:nvSpPr>
          <p:cNvPr id="20" name="Textplatzhalter 39">
            <a:extLst>
              <a:ext uri="{FF2B5EF4-FFF2-40B4-BE49-F238E27FC236}">
                <a16:creationId xmlns:a16="http://schemas.microsoft.com/office/drawing/2014/main" id="{76209ABD-5E12-484D-93CD-235A5B94C92B}"/>
              </a:ext>
            </a:extLst>
          </p:cNvPr>
          <p:cNvSpPr>
            <a:spLocks noGrp="1"/>
          </p:cNvSpPr>
          <p:nvPr>
            <p:ph type="body" sz="quarter" idx="28"/>
          </p:nvPr>
        </p:nvSpPr>
        <p:spPr>
          <a:xfrm>
            <a:off x="10797128" y="9615212"/>
            <a:ext cx="8274051" cy="652533"/>
          </a:xfrm>
          <a:prstGeom prst="rect">
            <a:avLst/>
          </a:prstGeom>
        </p:spPr>
        <p:txBody>
          <a:bodyPr anchor="ctr">
            <a:normAutofit/>
          </a:bodyPr>
          <a:lstStyle>
            <a:lvl1pPr marL="0" indent="0" algn="r">
              <a:buNone/>
              <a:defRPr sz="3999" b="1" cap="all" baseline="0">
                <a:solidFill>
                  <a:srgbClr val="C5C6C6"/>
                </a:solidFill>
                <a:latin typeface="Conduit ITC" panose="02000506040000020004" pitchFamily="2" charset="0"/>
              </a:defRPr>
            </a:lvl1pPr>
          </a:lstStyle>
          <a:p>
            <a:pPr lvl="0"/>
            <a:endParaRPr lang="de-DE" dirty="0"/>
          </a:p>
        </p:txBody>
      </p:sp>
      <p:sp>
        <p:nvSpPr>
          <p:cNvPr id="9" name="Textplatzhalter 4">
            <a:extLst>
              <a:ext uri="{FF2B5EF4-FFF2-40B4-BE49-F238E27FC236}">
                <a16:creationId xmlns:a16="http://schemas.microsoft.com/office/drawing/2014/main" id="{7F98D6B1-614F-4260-AA68-B7426D779FAC}"/>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14443016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8_Video">
    <p:spTree>
      <p:nvGrpSpPr>
        <p:cNvPr id="1" name=""/>
        <p:cNvGrpSpPr/>
        <p:nvPr/>
      </p:nvGrpSpPr>
      <p:grpSpPr>
        <a:xfrm>
          <a:off x="0" y="0"/>
          <a:ext cx="0" cy="0"/>
          <a:chOff x="0" y="0"/>
          <a:chExt cx="0" cy="0"/>
        </a:xfrm>
      </p:grpSpPr>
      <p:sp>
        <p:nvSpPr>
          <p:cNvPr id="14" name="object 2">
            <a:extLst>
              <a:ext uri="{FF2B5EF4-FFF2-40B4-BE49-F238E27FC236}">
                <a16:creationId xmlns:a16="http://schemas.microsoft.com/office/drawing/2014/main" id="{47D4BDA0-585C-4414-BC0E-FC55EAA30839}"/>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a:p>
        </p:txBody>
      </p:sp>
      <p:sp>
        <p:nvSpPr>
          <p:cNvPr id="19" name="Inhaltsplatzhalter 18">
            <a:extLst>
              <a:ext uri="{FF2B5EF4-FFF2-40B4-BE49-F238E27FC236}">
                <a16:creationId xmlns:a16="http://schemas.microsoft.com/office/drawing/2014/main" id="{9C38E5A0-FE73-4222-A8FB-500E179443DB}"/>
              </a:ext>
            </a:extLst>
          </p:cNvPr>
          <p:cNvSpPr>
            <a:spLocks noGrp="1"/>
          </p:cNvSpPr>
          <p:nvPr>
            <p:ph sz="quarter" idx="21" hasCustomPrompt="1"/>
          </p:nvPr>
        </p:nvSpPr>
        <p:spPr>
          <a:xfrm>
            <a:off x="1135588" y="750152"/>
            <a:ext cx="17832928" cy="9226136"/>
          </a:xfrm>
          <a:prstGeom prst="rect">
            <a:avLst/>
          </a:prstGeom>
        </p:spPr>
        <p:txBody>
          <a:bodyPr anchor="ctr">
            <a:normAutofit/>
          </a:bodyPr>
          <a:lstStyle>
            <a:lvl1pPr marL="0" indent="0" algn="ctr">
              <a:buNone/>
              <a:defRPr sz="2049">
                <a:solidFill>
                  <a:srgbClr val="505050"/>
                </a:solidFill>
                <a:latin typeface="Conduit ITC" panose="02000506040000020004" pitchFamily="2" charset="0"/>
              </a:defRPr>
            </a:lvl1pPr>
          </a:lstStyle>
          <a:p>
            <a:pPr lvl="0"/>
            <a:r>
              <a:rPr lang="de-DE" dirty="0"/>
              <a:t>Video</a:t>
            </a:r>
          </a:p>
        </p:txBody>
      </p:sp>
      <p:sp>
        <p:nvSpPr>
          <p:cNvPr id="6" name="Textplatzhalter 4">
            <a:extLst>
              <a:ext uri="{FF2B5EF4-FFF2-40B4-BE49-F238E27FC236}">
                <a16:creationId xmlns:a16="http://schemas.microsoft.com/office/drawing/2014/main" id="{DBF05F3F-0239-433C-BAF3-1A8CE837EAF7}"/>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20398396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9_Bildgalerie">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9C17DE10-0EDC-48CA-ADC1-F75931D6B091}"/>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a:p>
        </p:txBody>
      </p:sp>
      <p:sp>
        <p:nvSpPr>
          <p:cNvPr id="7" name="object 5">
            <a:extLst>
              <a:ext uri="{FF2B5EF4-FFF2-40B4-BE49-F238E27FC236}">
                <a16:creationId xmlns:a16="http://schemas.microsoft.com/office/drawing/2014/main" id="{768A4295-ACBB-48D8-8D53-3FC58610DA6A}"/>
              </a:ext>
            </a:extLst>
          </p:cNvPr>
          <p:cNvSpPr/>
          <p:nvPr userDrawn="1"/>
        </p:nvSpPr>
        <p:spPr>
          <a:xfrm rot="16200000">
            <a:off x="8567293" y="-3547320"/>
            <a:ext cx="2969523" cy="20104100"/>
          </a:xfrm>
          <a:custGeom>
            <a:avLst/>
            <a:gdLst/>
            <a:ahLst/>
            <a:cxnLst/>
            <a:rect l="l" t="t" r="r" b="b"/>
            <a:pathLst>
              <a:path w="2326004" h="10726420">
                <a:moveTo>
                  <a:pt x="2325384" y="0"/>
                </a:moveTo>
                <a:lnTo>
                  <a:pt x="0" y="0"/>
                </a:lnTo>
                <a:lnTo>
                  <a:pt x="0" y="10726029"/>
                </a:lnTo>
                <a:lnTo>
                  <a:pt x="2325384" y="10726029"/>
                </a:lnTo>
                <a:lnTo>
                  <a:pt x="2325384" y="0"/>
                </a:lnTo>
                <a:close/>
              </a:path>
            </a:pathLst>
          </a:custGeom>
          <a:solidFill>
            <a:srgbClr val="7FA7C9"/>
          </a:solidFill>
        </p:spPr>
        <p:txBody>
          <a:bodyPr wrap="square" lIns="0" tIns="0" rIns="0" bIns="0" rtlCol="0"/>
          <a:lstStyle/>
          <a:p>
            <a:endParaRPr sz="1801"/>
          </a:p>
        </p:txBody>
      </p:sp>
      <p:sp>
        <p:nvSpPr>
          <p:cNvPr id="8" name="object 6">
            <a:extLst>
              <a:ext uri="{FF2B5EF4-FFF2-40B4-BE49-F238E27FC236}">
                <a16:creationId xmlns:a16="http://schemas.microsoft.com/office/drawing/2014/main" id="{1564BC3F-7400-4F48-90F7-F2BEECBD31C6}"/>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7FA7C9"/>
          </a:solidFill>
        </p:spPr>
        <p:txBody>
          <a:bodyPr wrap="square" lIns="0" tIns="0" rIns="0" bIns="0" rtlCol="0"/>
          <a:lstStyle/>
          <a:p>
            <a:endParaRPr sz="1801"/>
          </a:p>
        </p:txBody>
      </p:sp>
      <p:sp>
        <p:nvSpPr>
          <p:cNvPr id="25" name="Titel 46">
            <a:extLst>
              <a:ext uri="{FF2B5EF4-FFF2-40B4-BE49-F238E27FC236}">
                <a16:creationId xmlns:a16="http://schemas.microsoft.com/office/drawing/2014/main" id="{59BF775E-64F2-49D5-A2B6-4BA61A728241}"/>
              </a:ext>
            </a:extLst>
          </p:cNvPr>
          <p:cNvSpPr>
            <a:spLocks noGrp="1"/>
          </p:cNvSpPr>
          <p:nvPr>
            <p:ph type="title"/>
          </p:nvPr>
        </p:nvSpPr>
        <p:spPr>
          <a:xfrm>
            <a:off x="1039511" y="1183613"/>
            <a:ext cx="18017500" cy="1340005"/>
          </a:xfrm>
          <a:prstGeom prst="rect">
            <a:avLst/>
          </a:prstGeom>
        </p:spPr>
        <p:txBody>
          <a:bodyPr>
            <a:normAutofit/>
          </a:bodyPr>
          <a:lstStyle>
            <a:lvl1pPr>
              <a:defRPr sz="5749" b="1" cap="all" baseline="0">
                <a:solidFill>
                  <a:srgbClr val="005094"/>
                </a:solidFill>
                <a:latin typeface="Conduit ITC" panose="02000506040000020004" pitchFamily="2" charset="0"/>
              </a:defRPr>
            </a:lvl1pPr>
          </a:lstStyle>
          <a:p>
            <a:r>
              <a:rPr lang="de-DE" dirty="0"/>
              <a:t>Mastertitelformat</a:t>
            </a:r>
          </a:p>
        </p:txBody>
      </p:sp>
      <p:sp>
        <p:nvSpPr>
          <p:cNvPr id="28" name="Bildplatzhalter 26">
            <a:extLst>
              <a:ext uri="{FF2B5EF4-FFF2-40B4-BE49-F238E27FC236}">
                <a16:creationId xmlns:a16="http://schemas.microsoft.com/office/drawing/2014/main" id="{069B56A1-C98E-47E1-88DE-2D32860D309A}"/>
              </a:ext>
            </a:extLst>
          </p:cNvPr>
          <p:cNvSpPr>
            <a:spLocks noGrp="1"/>
          </p:cNvSpPr>
          <p:nvPr>
            <p:ph type="pic" sz="quarter" idx="21"/>
          </p:nvPr>
        </p:nvSpPr>
        <p:spPr>
          <a:xfrm>
            <a:off x="1855788" y="2815439"/>
            <a:ext cx="4946651" cy="3294062"/>
          </a:xfrm>
          <a:prstGeom prst="rect">
            <a:avLst/>
          </a:prstGeom>
        </p:spPr>
        <p:txBody>
          <a:bodyPr anchor="ctr">
            <a:normAutofit/>
          </a:bodyPr>
          <a:lstStyle>
            <a:lvl1pPr marL="0" indent="0" algn="ctr">
              <a:buNone/>
              <a:defRPr sz="2049">
                <a:solidFill>
                  <a:srgbClr val="505050"/>
                </a:solidFill>
                <a:latin typeface="Conduit ITC" panose="02000506040000020004" pitchFamily="2" charset="0"/>
              </a:defRPr>
            </a:lvl1pPr>
          </a:lstStyle>
          <a:p>
            <a:r>
              <a:rPr lang="de-DE" dirty="0">
                <a:latin typeface="Conduit ITC" panose="02000506040000020004" pitchFamily="2" charset="0"/>
              </a:rPr>
              <a:t>Bild</a:t>
            </a:r>
            <a:endParaRPr lang="de-DE" dirty="0"/>
          </a:p>
        </p:txBody>
      </p:sp>
      <p:sp>
        <p:nvSpPr>
          <p:cNvPr id="32" name="Bildplatzhalter 26">
            <a:extLst>
              <a:ext uri="{FF2B5EF4-FFF2-40B4-BE49-F238E27FC236}">
                <a16:creationId xmlns:a16="http://schemas.microsoft.com/office/drawing/2014/main" id="{CD5C0A55-32D7-45C2-93B3-AFA4B49F4766}"/>
              </a:ext>
            </a:extLst>
          </p:cNvPr>
          <p:cNvSpPr>
            <a:spLocks noGrp="1"/>
          </p:cNvSpPr>
          <p:nvPr>
            <p:ph type="pic" sz="quarter" idx="23"/>
          </p:nvPr>
        </p:nvSpPr>
        <p:spPr>
          <a:xfrm>
            <a:off x="13301663" y="2815439"/>
            <a:ext cx="4946651" cy="3294062"/>
          </a:xfrm>
          <a:prstGeom prst="rect">
            <a:avLst/>
          </a:prstGeom>
        </p:spPr>
        <p:txBody>
          <a:bodyPr anchor="ctr">
            <a:normAutofit/>
          </a:bodyPr>
          <a:lstStyle>
            <a:lvl1pPr marL="0" indent="0" algn="ctr">
              <a:buNone/>
              <a:defRPr sz="2049">
                <a:solidFill>
                  <a:srgbClr val="505050"/>
                </a:solidFill>
                <a:latin typeface="Conduit ITC" panose="02000506040000020004" pitchFamily="2" charset="0"/>
              </a:defRPr>
            </a:lvl1pPr>
          </a:lstStyle>
          <a:p>
            <a:r>
              <a:rPr lang="de-DE" dirty="0">
                <a:latin typeface="Conduit ITC" panose="02000506040000020004" pitchFamily="2" charset="0"/>
              </a:rPr>
              <a:t>Bild</a:t>
            </a:r>
            <a:endParaRPr lang="de-DE" dirty="0"/>
          </a:p>
        </p:txBody>
      </p:sp>
      <p:sp>
        <p:nvSpPr>
          <p:cNvPr id="41" name="Bildplatzhalter 26">
            <a:extLst>
              <a:ext uri="{FF2B5EF4-FFF2-40B4-BE49-F238E27FC236}">
                <a16:creationId xmlns:a16="http://schemas.microsoft.com/office/drawing/2014/main" id="{81BE018E-FD53-4E5D-A0AD-0656B978D2A6}"/>
              </a:ext>
            </a:extLst>
          </p:cNvPr>
          <p:cNvSpPr>
            <a:spLocks noGrp="1"/>
          </p:cNvSpPr>
          <p:nvPr>
            <p:ph type="pic" sz="quarter" idx="29"/>
          </p:nvPr>
        </p:nvSpPr>
        <p:spPr>
          <a:xfrm>
            <a:off x="7578725" y="2815439"/>
            <a:ext cx="4946651" cy="3294062"/>
          </a:xfrm>
          <a:prstGeom prst="rect">
            <a:avLst/>
          </a:prstGeom>
        </p:spPr>
        <p:txBody>
          <a:bodyPr anchor="ctr">
            <a:normAutofit/>
          </a:bodyPr>
          <a:lstStyle>
            <a:lvl1pPr marL="0" indent="0" algn="ctr">
              <a:buNone/>
              <a:defRPr sz="2049">
                <a:solidFill>
                  <a:srgbClr val="505050"/>
                </a:solidFill>
                <a:latin typeface="Conduit ITC" panose="02000506040000020004" pitchFamily="2" charset="0"/>
              </a:defRPr>
            </a:lvl1pPr>
          </a:lstStyle>
          <a:p>
            <a:r>
              <a:rPr lang="de-DE" dirty="0">
                <a:latin typeface="Conduit ITC" panose="02000506040000020004" pitchFamily="2" charset="0"/>
              </a:rPr>
              <a:t>Bild</a:t>
            </a:r>
            <a:endParaRPr lang="de-DE" dirty="0"/>
          </a:p>
        </p:txBody>
      </p:sp>
      <p:sp>
        <p:nvSpPr>
          <p:cNvPr id="18" name="Bildplatzhalter 26">
            <a:extLst>
              <a:ext uri="{FF2B5EF4-FFF2-40B4-BE49-F238E27FC236}">
                <a16:creationId xmlns:a16="http://schemas.microsoft.com/office/drawing/2014/main" id="{365B3006-2199-4A8A-821F-6C0FAF9FC6CC}"/>
              </a:ext>
            </a:extLst>
          </p:cNvPr>
          <p:cNvSpPr>
            <a:spLocks noGrp="1"/>
          </p:cNvSpPr>
          <p:nvPr>
            <p:ph type="pic" sz="quarter" idx="30"/>
          </p:nvPr>
        </p:nvSpPr>
        <p:spPr>
          <a:xfrm>
            <a:off x="1855788" y="6899960"/>
            <a:ext cx="4946651" cy="3294062"/>
          </a:xfrm>
          <a:prstGeom prst="rect">
            <a:avLst/>
          </a:prstGeom>
        </p:spPr>
        <p:txBody>
          <a:bodyPr anchor="ctr">
            <a:normAutofit/>
          </a:bodyPr>
          <a:lstStyle>
            <a:lvl1pPr marL="0" indent="0" algn="ctr">
              <a:buNone/>
              <a:defRPr sz="2049">
                <a:solidFill>
                  <a:srgbClr val="505050"/>
                </a:solidFill>
                <a:latin typeface="Conduit ITC" panose="02000506040000020004" pitchFamily="2" charset="0"/>
              </a:defRPr>
            </a:lvl1pPr>
          </a:lstStyle>
          <a:p>
            <a:r>
              <a:rPr lang="de-DE" dirty="0">
                <a:latin typeface="Conduit ITC" panose="02000506040000020004" pitchFamily="2" charset="0"/>
              </a:rPr>
              <a:t>Bild</a:t>
            </a:r>
            <a:endParaRPr lang="de-DE" dirty="0"/>
          </a:p>
        </p:txBody>
      </p:sp>
      <p:sp>
        <p:nvSpPr>
          <p:cNvPr id="19" name="Bildplatzhalter 26">
            <a:extLst>
              <a:ext uri="{FF2B5EF4-FFF2-40B4-BE49-F238E27FC236}">
                <a16:creationId xmlns:a16="http://schemas.microsoft.com/office/drawing/2014/main" id="{5D658979-70A0-49CF-A7A9-0610623DD54D}"/>
              </a:ext>
            </a:extLst>
          </p:cNvPr>
          <p:cNvSpPr>
            <a:spLocks noGrp="1"/>
          </p:cNvSpPr>
          <p:nvPr>
            <p:ph type="pic" sz="quarter" idx="31"/>
          </p:nvPr>
        </p:nvSpPr>
        <p:spPr>
          <a:xfrm>
            <a:off x="13301663" y="6899960"/>
            <a:ext cx="4946651" cy="3294062"/>
          </a:xfrm>
          <a:prstGeom prst="rect">
            <a:avLst/>
          </a:prstGeom>
        </p:spPr>
        <p:txBody>
          <a:bodyPr anchor="ctr">
            <a:normAutofit/>
          </a:bodyPr>
          <a:lstStyle>
            <a:lvl1pPr marL="0" indent="0" algn="ctr">
              <a:buNone/>
              <a:defRPr sz="2049">
                <a:solidFill>
                  <a:srgbClr val="505050"/>
                </a:solidFill>
                <a:latin typeface="Conduit ITC" panose="02000506040000020004" pitchFamily="2" charset="0"/>
              </a:defRPr>
            </a:lvl1pPr>
          </a:lstStyle>
          <a:p>
            <a:r>
              <a:rPr lang="de-DE" dirty="0">
                <a:latin typeface="Conduit ITC" panose="02000506040000020004" pitchFamily="2" charset="0"/>
              </a:rPr>
              <a:t>Bild</a:t>
            </a:r>
            <a:endParaRPr lang="de-DE" dirty="0"/>
          </a:p>
        </p:txBody>
      </p:sp>
      <p:sp>
        <p:nvSpPr>
          <p:cNvPr id="20" name="Bildplatzhalter 26">
            <a:extLst>
              <a:ext uri="{FF2B5EF4-FFF2-40B4-BE49-F238E27FC236}">
                <a16:creationId xmlns:a16="http://schemas.microsoft.com/office/drawing/2014/main" id="{98313607-B635-43D7-95E6-2771DF9D34E6}"/>
              </a:ext>
            </a:extLst>
          </p:cNvPr>
          <p:cNvSpPr>
            <a:spLocks noGrp="1"/>
          </p:cNvSpPr>
          <p:nvPr>
            <p:ph type="pic" sz="quarter" idx="32"/>
          </p:nvPr>
        </p:nvSpPr>
        <p:spPr>
          <a:xfrm>
            <a:off x="7578725" y="6899960"/>
            <a:ext cx="4946651" cy="3294062"/>
          </a:xfrm>
          <a:prstGeom prst="rect">
            <a:avLst/>
          </a:prstGeom>
        </p:spPr>
        <p:txBody>
          <a:bodyPr anchor="ctr">
            <a:normAutofit/>
          </a:bodyPr>
          <a:lstStyle>
            <a:lvl1pPr marL="0" indent="0" algn="ctr">
              <a:buNone/>
              <a:defRPr sz="2049">
                <a:solidFill>
                  <a:srgbClr val="505050"/>
                </a:solidFill>
                <a:latin typeface="Conduit ITC" panose="02000506040000020004" pitchFamily="2" charset="0"/>
              </a:defRPr>
            </a:lvl1pPr>
          </a:lstStyle>
          <a:p>
            <a:r>
              <a:rPr lang="de-DE" dirty="0">
                <a:latin typeface="Conduit ITC" panose="02000506040000020004" pitchFamily="2" charset="0"/>
              </a:rPr>
              <a:t>Bild</a:t>
            </a:r>
            <a:endParaRPr lang="de-DE" dirty="0"/>
          </a:p>
        </p:txBody>
      </p:sp>
      <p:sp>
        <p:nvSpPr>
          <p:cNvPr id="14" name="Textplatzhalter 4">
            <a:extLst>
              <a:ext uri="{FF2B5EF4-FFF2-40B4-BE49-F238E27FC236}">
                <a16:creationId xmlns:a16="http://schemas.microsoft.com/office/drawing/2014/main" id="{146DA6B2-7AB6-4F1C-9977-83D1198A2484}"/>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40425851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0_Inhalt">
    <p:spTree>
      <p:nvGrpSpPr>
        <p:cNvPr id="1" name=""/>
        <p:cNvGrpSpPr/>
        <p:nvPr/>
      </p:nvGrpSpPr>
      <p:grpSpPr>
        <a:xfrm>
          <a:off x="0" y="0"/>
          <a:ext cx="0" cy="0"/>
          <a:chOff x="0" y="0"/>
          <a:chExt cx="0" cy="0"/>
        </a:xfrm>
      </p:grpSpPr>
      <p:sp>
        <p:nvSpPr>
          <p:cNvPr id="17" name="object 2">
            <a:extLst>
              <a:ext uri="{FF2B5EF4-FFF2-40B4-BE49-F238E27FC236}">
                <a16:creationId xmlns:a16="http://schemas.microsoft.com/office/drawing/2014/main" id="{74D0B084-B0A2-4CD4-B975-437822ED28A5}"/>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a:p>
        </p:txBody>
      </p:sp>
      <p:sp>
        <p:nvSpPr>
          <p:cNvPr id="18" name="object 6">
            <a:extLst>
              <a:ext uri="{FF2B5EF4-FFF2-40B4-BE49-F238E27FC236}">
                <a16:creationId xmlns:a16="http://schemas.microsoft.com/office/drawing/2014/main" id="{31F789EC-F06B-45D4-BAFB-3DC67449866E}"/>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7FA7C9"/>
          </a:solidFill>
        </p:spPr>
        <p:txBody>
          <a:bodyPr wrap="square" lIns="0" tIns="0" rIns="0" bIns="0" rtlCol="0"/>
          <a:lstStyle/>
          <a:p>
            <a:endParaRPr sz="1801"/>
          </a:p>
        </p:txBody>
      </p:sp>
      <p:sp>
        <p:nvSpPr>
          <p:cNvPr id="20" name="Titel 46">
            <a:extLst>
              <a:ext uri="{FF2B5EF4-FFF2-40B4-BE49-F238E27FC236}">
                <a16:creationId xmlns:a16="http://schemas.microsoft.com/office/drawing/2014/main" id="{FFE1BB82-1719-432A-8E87-4C2B6E5FBA98}"/>
              </a:ext>
            </a:extLst>
          </p:cNvPr>
          <p:cNvSpPr>
            <a:spLocks noGrp="1"/>
          </p:cNvSpPr>
          <p:nvPr>
            <p:ph type="title"/>
          </p:nvPr>
        </p:nvSpPr>
        <p:spPr>
          <a:xfrm>
            <a:off x="1039511" y="1183613"/>
            <a:ext cx="18017500" cy="1340005"/>
          </a:xfrm>
          <a:prstGeom prst="rect">
            <a:avLst/>
          </a:prstGeom>
        </p:spPr>
        <p:txBody>
          <a:bodyPr>
            <a:normAutofit/>
          </a:bodyPr>
          <a:lstStyle>
            <a:lvl1pPr>
              <a:defRPr sz="5749" b="1" cap="all" baseline="0">
                <a:solidFill>
                  <a:srgbClr val="005094"/>
                </a:solidFill>
                <a:latin typeface="Conduit ITC" panose="02000506040000020004" pitchFamily="2" charset="0"/>
              </a:defRPr>
            </a:lvl1pPr>
          </a:lstStyle>
          <a:p>
            <a:r>
              <a:rPr lang="de-DE" dirty="0"/>
              <a:t>Mastertitelformat</a:t>
            </a:r>
          </a:p>
        </p:txBody>
      </p:sp>
      <p:cxnSp>
        <p:nvCxnSpPr>
          <p:cNvPr id="11" name="Gerader Verbinder 10">
            <a:extLst>
              <a:ext uri="{FF2B5EF4-FFF2-40B4-BE49-F238E27FC236}">
                <a16:creationId xmlns:a16="http://schemas.microsoft.com/office/drawing/2014/main" id="{F9DD46AC-EF9E-478C-B29D-50FC3729A95E}"/>
              </a:ext>
            </a:extLst>
          </p:cNvPr>
          <p:cNvCxnSpPr>
            <a:cxnSpLocks/>
          </p:cNvCxnSpPr>
          <p:nvPr userDrawn="1"/>
        </p:nvCxnSpPr>
        <p:spPr>
          <a:xfrm>
            <a:off x="3739754" y="5502276"/>
            <a:ext cx="0" cy="83820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23" name="Inhaltsplatzhalter 22">
            <a:extLst>
              <a:ext uri="{FF2B5EF4-FFF2-40B4-BE49-F238E27FC236}">
                <a16:creationId xmlns:a16="http://schemas.microsoft.com/office/drawing/2014/main" id="{A08ADAAF-CE94-4E97-AD08-AF833DA80B0A}"/>
              </a:ext>
            </a:extLst>
          </p:cNvPr>
          <p:cNvSpPr>
            <a:spLocks noGrp="1"/>
          </p:cNvSpPr>
          <p:nvPr>
            <p:ph sz="quarter" idx="21" hasCustomPrompt="1"/>
          </p:nvPr>
        </p:nvSpPr>
        <p:spPr>
          <a:xfrm>
            <a:off x="1098220" y="6645277"/>
            <a:ext cx="17907661" cy="3616324"/>
          </a:xfrm>
          <a:prstGeom prst="rect">
            <a:avLst/>
          </a:prstGeom>
        </p:spPr>
        <p:txBody>
          <a:bodyPr anchor="ctr">
            <a:normAutofit/>
          </a:bodyPr>
          <a:lstStyle>
            <a:lvl1pPr marL="0" indent="0" algn="ctr">
              <a:buNone/>
              <a:defRPr sz="2049">
                <a:solidFill>
                  <a:srgbClr val="505050"/>
                </a:solidFill>
                <a:latin typeface="+mn-lt"/>
              </a:defRPr>
            </a:lvl1pPr>
            <a:lvl2pPr marL="457166" indent="0" algn="ctr">
              <a:buNone/>
              <a:defRPr sz="1200">
                <a:latin typeface="+mn-lt"/>
              </a:defRPr>
            </a:lvl2pPr>
            <a:lvl3pPr marL="914330" indent="0" algn="ctr">
              <a:buNone/>
              <a:defRPr sz="1200">
                <a:latin typeface="+mn-lt"/>
              </a:defRPr>
            </a:lvl3pPr>
            <a:lvl4pPr marL="1371495" indent="0" algn="ctr">
              <a:buNone/>
              <a:defRPr sz="1200">
                <a:latin typeface="+mn-lt"/>
              </a:defRPr>
            </a:lvl4pPr>
            <a:lvl5pPr marL="1828659" indent="0" algn="ctr">
              <a:buNone/>
              <a:defRPr sz="1200">
                <a:latin typeface="+mn-lt"/>
              </a:defRPr>
            </a:lvl5pPr>
          </a:lstStyle>
          <a:p>
            <a:pPr lvl="0"/>
            <a:r>
              <a:rPr lang="de-DE" dirty="0"/>
              <a:t>Bild</a:t>
            </a:r>
          </a:p>
        </p:txBody>
      </p:sp>
      <p:sp>
        <p:nvSpPr>
          <p:cNvPr id="24" name="Textplatzhalter 49">
            <a:extLst>
              <a:ext uri="{FF2B5EF4-FFF2-40B4-BE49-F238E27FC236}">
                <a16:creationId xmlns:a16="http://schemas.microsoft.com/office/drawing/2014/main" id="{71C6B4E2-930F-4984-878F-7BF7A64863A5}"/>
              </a:ext>
            </a:extLst>
          </p:cNvPr>
          <p:cNvSpPr>
            <a:spLocks noGrp="1"/>
          </p:cNvSpPr>
          <p:nvPr>
            <p:ph type="body" sz="quarter" idx="12"/>
          </p:nvPr>
        </p:nvSpPr>
        <p:spPr>
          <a:xfrm>
            <a:off x="1098220" y="3106570"/>
            <a:ext cx="5283073" cy="534609"/>
          </a:xfrm>
          <a:prstGeom prst="rect">
            <a:avLst/>
          </a:prstGeom>
        </p:spPr>
        <p:txBody>
          <a:bodyPr>
            <a:normAutofit/>
          </a:bodyPr>
          <a:lstStyle>
            <a:lvl1pPr marL="0" indent="0" algn="ctr">
              <a:buNone/>
              <a:defRPr sz="2849" b="1">
                <a:solidFill>
                  <a:srgbClr val="57AB27"/>
                </a:solidFill>
                <a:latin typeface="Conduit ITC" panose="02000506040000020004" pitchFamily="2" charset="0"/>
              </a:defRPr>
            </a:lvl1pPr>
          </a:lstStyle>
          <a:p>
            <a:pPr lvl="0"/>
            <a:endParaRPr lang="de-DE" dirty="0"/>
          </a:p>
        </p:txBody>
      </p:sp>
      <p:sp>
        <p:nvSpPr>
          <p:cNvPr id="25" name="Textplatzhalter 53">
            <a:extLst>
              <a:ext uri="{FF2B5EF4-FFF2-40B4-BE49-F238E27FC236}">
                <a16:creationId xmlns:a16="http://schemas.microsoft.com/office/drawing/2014/main" id="{DEA0C299-EEBD-4E02-A9D0-A5BD8E960255}"/>
              </a:ext>
            </a:extLst>
          </p:cNvPr>
          <p:cNvSpPr>
            <a:spLocks noGrp="1"/>
          </p:cNvSpPr>
          <p:nvPr>
            <p:ph type="body" sz="quarter" idx="13"/>
          </p:nvPr>
        </p:nvSpPr>
        <p:spPr>
          <a:xfrm>
            <a:off x="1098220" y="3740991"/>
            <a:ext cx="5283073" cy="1564280"/>
          </a:xfrm>
          <a:prstGeom prst="rect">
            <a:avLst/>
          </a:prstGeom>
        </p:spPr>
        <p:txBody>
          <a:bodyPr>
            <a:normAutofit/>
          </a:bodyPr>
          <a:lstStyle>
            <a:lvl1pPr marL="0" indent="0" algn="ctr">
              <a:buNone/>
              <a:defRPr sz="2049">
                <a:solidFill>
                  <a:srgbClr val="505050"/>
                </a:solidFill>
                <a:latin typeface="Conduit ITC" panose="02000506040000020004" pitchFamily="2" charset="0"/>
              </a:defRPr>
            </a:lvl1pPr>
          </a:lstStyle>
          <a:p>
            <a:pPr lvl="0"/>
            <a:endParaRPr lang="de-DE" dirty="0"/>
          </a:p>
        </p:txBody>
      </p:sp>
      <p:cxnSp>
        <p:nvCxnSpPr>
          <p:cNvPr id="35" name="Gerader Verbinder 34">
            <a:extLst>
              <a:ext uri="{FF2B5EF4-FFF2-40B4-BE49-F238E27FC236}">
                <a16:creationId xmlns:a16="http://schemas.microsoft.com/office/drawing/2014/main" id="{72AFD3E0-BCEF-4C73-BDAD-E2BD6AEAE7E6}"/>
              </a:ext>
            </a:extLst>
          </p:cNvPr>
          <p:cNvCxnSpPr>
            <a:cxnSpLocks/>
          </p:cNvCxnSpPr>
          <p:nvPr userDrawn="1"/>
        </p:nvCxnSpPr>
        <p:spPr>
          <a:xfrm>
            <a:off x="16364346" y="5502276"/>
            <a:ext cx="0" cy="83820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36" name="Textplatzhalter 49">
            <a:extLst>
              <a:ext uri="{FF2B5EF4-FFF2-40B4-BE49-F238E27FC236}">
                <a16:creationId xmlns:a16="http://schemas.microsoft.com/office/drawing/2014/main" id="{215B6D69-0D3B-4DCB-88BF-4A90A9B21657}"/>
              </a:ext>
            </a:extLst>
          </p:cNvPr>
          <p:cNvSpPr>
            <a:spLocks noGrp="1"/>
          </p:cNvSpPr>
          <p:nvPr>
            <p:ph type="body" sz="quarter" idx="22"/>
          </p:nvPr>
        </p:nvSpPr>
        <p:spPr>
          <a:xfrm>
            <a:off x="13722812" y="3106570"/>
            <a:ext cx="5283073" cy="534609"/>
          </a:xfrm>
          <a:prstGeom prst="rect">
            <a:avLst/>
          </a:prstGeom>
        </p:spPr>
        <p:txBody>
          <a:bodyPr>
            <a:normAutofit/>
          </a:bodyPr>
          <a:lstStyle>
            <a:lvl1pPr marL="0" indent="0" algn="ctr">
              <a:buNone/>
              <a:defRPr sz="2849" b="1">
                <a:solidFill>
                  <a:srgbClr val="57AB27"/>
                </a:solidFill>
                <a:latin typeface="Conduit ITC" panose="02000506040000020004" pitchFamily="2" charset="0"/>
              </a:defRPr>
            </a:lvl1pPr>
          </a:lstStyle>
          <a:p>
            <a:pPr lvl="0"/>
            <a:endParaRPr lang="de-DE" dirty="0"/>
          </a:p>
        </p:txBody>
      </p:sp>
      <p:sp>
        <p:nvSpPr>
          <p:cNvPr id="37" name="Textplatzhalter 53">
            <a:extLst>
              <a:ext uri="{FF2B5EF4-FFF2-40B4-BE49-F238E27FC236}">
                <a16:creationId xmlns:a16="http://schemas.microsoft.com/office/drawing/2014/main" id="{508C31E6-F496-46F6-9128-A37485F7925E}"/>
              </a:ext>
            </a:extLst>
          </p:cNvPr>
          <p:cNvSpPr>
            <a:spLocks noGrp="1"/>
          </p:cNvSpPr>
          <p:nvPr>
            <p:ph type="body" sz="quarter" idx="23"/>
          </p:nvPr>
        </p:nvSpPr>
        <p:spPr>
          <a:xfrm>
            <a:off x="13722812" y="3740991"/>
            <a:ext cx="5283073" cy="1564280"/>
          </a:xfrm>
          <a:prstGeom prst="rect">
            <a:avLst/>
          </a:prstGeom>
        </p:spPr>
        <p:txBody>
          <a:bodyPr>
            <a:normAutofit/>
          </a:bodyPr>
          <a:lstStyle>
            <a:lvl1pPr marL="0" indent="0" algn="ctr">
              <a:buNone/>
              <a:defRPr sz="2049">
                <a:solidFill>
                  <a:srgbClr val="505050"/>
                </a:solidFill>
                <a:latin typeface="Conduit ITC" panose="02000506040000020004" pitchFamily="2" charset="0"/>
              </a:defRPr>
            </a:lvl1pPr>
          </a:lstStyle>
          <a:p>
            <a:pPr lvl="0"/>
            <a:endParaRPr lang="de-DE" dirty="0"/>
          </a:p>
        </p:txBody>
      </p:sp>
      <p:cxnSp>
        <p:nvCxnSpPr>
          <p:cNvPr id="38" name="Gerader Verbinder 37">
            <a:extLst>
              <a:ext uri="{FF2B5EF4-FFF2-40B4-BE49-F238E27FC236}">
                <a16:creationId xmlns:a16="http://schemas.microsoft.com/office/drawing/2014/main" id="{0E515EB9-EF14-4078-BE52-4AAEB374AD75}"/>
              </a:ext>
            </a:extLst>
          </p:cNvPr>
          <p:cNvCxnSpPr>
            <a:cxnSpLocks/>
          </p:cNvCxnSpPr>
          <p:nvPr userDrawn="1"/>
        </p:nvCxnSpPr>
        <p:spPr>
          <a:xfrm>
            <a:off x="10052050" y="5502276"/>
            <a:ext cx="0" cy="83820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39" name="Textplatzhalter 49">
            <a:extLst>
              <a:ext uri="{FF2B5EF4-FFF2-40B4-BE49-F238E27FC236}">
                <a16:creationId xmlns:a16="http://schemas.microsoft.com/office/drawing/2014/main" id="{CDC6A1DD-6D78-4384-AF08-C40B45B981CA}"/>
              </a:ext>
            </a:extLst>
          </p:cNvPr>
          <p:cNvSpPr>
            <a:spLocks noGrp="1"/>
          </p:cNvSpPr>
          <p:nvPr>
            <p:ph type="body" sz="quarter" idx="24"/>
          </p:nvPr>
        </p:nvSpPr>
        <p:spPr>
          <a:xfrm>
            <a:off x="7410514" y="3106570"/>
            <a:ext cx="5283073" cy="534609"/>
          </a:xfrm>
          <a:prstGeom prst="rect">
            <a:avLst/>
          </a:prstGeom>
        </p:spPr>
        <p:txBody>
          <a:bodyPr>
            <a:normAutofit/>
          </a:bodyPr>
          <a:lstStyle>
            <a:lvl1pPr marL="0" indent="0" algn="ctr">
              <a:buNone/>
              <a:defRPr sz="2849" b="1">
                <a:solidFill>
                  <a:srgbClr val="57AB27"/>
                </a:solidFill>
                <a:latin typeface="Conduit ITC" panose="02000506040000020004" pitchFamily="2" charset="0"/>
              </a:defRPr>
            </a:lvl1pPr>
          </a:lstStyle>
          <a:p>
            <a:pPr lvl="0"/>
            <a:endParaRPr lang="de-DE" dirty="0"/>
          </a:p>
        </p:txBody>
      </p:sp>
      <p:sp>
        <p:nvSpPr>
          <p:cNvPr id="40" name="Textplatzhalter 53">
            <a:extLst>
              <a:ext uri="{FF2B5EF4-FFF2-40B4-BE49-F238E27FC236}">
                <a16:creationId xmlns:a16="http://schemas.microsoft.com/office/drawing/2014/main" id="{508493B4-04AA-4CE5-95D8-D2149FD2BF68}"/>
              </a:ext>
            </a:extLst>
          </p:cNvPr>
          <p:cNvSpPr>
            <a:spLocks noGrp="1"/>
          </p:cNvSpPr>
          <p:nvPr>
            <p:ph type="body" sz="quarter" idx="25"/>
          </p:nvPr>
        </p:nvSpPr>
        <p:spPr>
          <a:xfrm>
            <a:off x="7410514" y="3740991"/>
            <a:ext cx="5283073" cy="1564280"/>
          </a:xfrm>
          <a:prstGeom prst="rect">
            <a:avLst/>
          </a:prstGeom>
        </p:spPr>
        <p:txBody>
          <a:bodyPr>
            <a:normAutofit/>
          </a:bodyPr>
          <a:lstStyle>
            <a:lvl1pPr marL="0" indent="0" algn="ctr">
              <a:buNone/>
              <a:defRPr sz="2049">
                <a:solidFill>
                  <a:srgbClr val="505050"/>
                </a:solidFill>
                <a:latin typeface="Conduit ITC" panose="02000506040000020004" pitchFamily="2" charset="0"/>
              </a:defRPr>
            </a:lvl1pPr>
          </a:lstStyle>
          <a:p>
            <a:pPr lvl="0"/>
            <a:endParaRPr lang="de-DE" dirty="0"/>
          </a:p>
        </p:txBody>
      </p:sp>
      <p:sp>
        <p:nvSpPr>
          <p:cNvPr id="21" name="Textplatzhalter 4">
            <a:extLst>
              <a:ext uri="{FF2B5EF4-FFF2-40B4-BE49-F238E27FC236}">
                <a16:creationId xmlns:a16="http://schemas.microsoft.com/office/drawing/2014/main" id="{31BC58A0-765A-4CDA-80DC-5DE9208FDFD1}"/>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24869578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1_Inhalt">
    <p:spTree>
      <p:nvGrpSpPr>
        <p:cNvPr id="1" name=""/>
        <p:cNvGrpSpPr/>
        <p:nvPr/>
      </p:nvGrpSpPr>
      <p:grpSpPr>
        <a:xfrm>
          <a:off x="0" y="0"/>
          <a:ext cx="0" cy="0"/>
          <a:chOff x="0" y="0"/>
          <a:chExt cx="0" cy="0"/>
        </a:xfrm>
      </p:grpSpPr>
      <p:sp>
        <p:nvSpPr>
          <p:cNvPr id="17" name="object 2">
            <a:extLst>
              <a:ext uri="{FF2B5EF4-FFF2-40B4-BE49-F238E27FC236}">
                <a16:creationId xmlns:a16="http://schemas.microsoft.com/office/drawing/2014/main" id="{33163498-BD42-43CA-86DB-E4BE3D4A850A}"/>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a:p>
        </p:txBody>
      </p:sp>
      <p:sp>
        <p:nvSpPr>
          <p:cNvPr id="8" name="object 5">
            <a:extLst>
              <a:ext uri="{FF2B5EF4-FFF2-40B4-BE49-F238E27FC236}">
                <a16:creationId xmlns:a16="http://schemas.microsoft.com/office/drawing/2014/main" id="{3A92DE5E-AC56-404D-85BE-F4493C1C018E}"/>
              </a:ext>
            </a:extLst>
          </p:cNvPr>
          <p:cNvSpPr/>
          <p:nvPr userDrawn="1"/>
        </p:nvSpPr>
        <p:spPr>
          <a:xfrm>
            <a:off x="2" y="0"/>
            <a:ext cx="9899651" cy="10726421"/>
          </a:xfrm>
          <a:custGeom>
            <a:avLst/>
            <a:gdLst/>
            <a:ahLst/>
            <a:cxnLst/>
            <a:rect l="l" t="t" r="r" b="b"/>
            <a:pathLst>
              <a:path w="2326004" h="10726420">
                <a:moveTo>
                  <a:pt x="2325384" y="0"/>
                </a:moveTo>
                <a:lnTo>
                  <a:pt x="0" y="0"/>
                </a:lnTo>
                <a:lnTo>
                  <a:pt x="0" y="10726029"/>
                </a:lnTo>
                <a:lnTo>
                  <a:pt x="2325384" y="10726029"/>
                </a:lnTo>
                <a:lnTo>
                  <a:pt x="2325384" y="0"/>
                </a:lnTo>
                <a:close/>
              </a:path>
            </a:pathLst>
          </a:custGeom>
          <a:solidFill>
            <a:schemeClr val="accent1"/>
          </a:solidFill>
        </p:spPr>
        <p:txBody>
          <a:bodyPr wrap="square" lIns="0" tIns="0" rIns="0" bIns="0" rtlCol="0"/>
          <a:lstStyle/>
          <a:p>
            <a:endParaRPr sz="1801"/>
          </a:p>
        </p:txBody>
      </p:sp>
      <p:sp>
        <p:nvSpPr>
          <p:cNvPr id="18" name="Bildplatzhalter 26">
            <a:extLst>
              <a:ext uri="{FF2B5EF4-FFF2-40B4-BE49-F238E27FC236}">
                <a16:creationId xmlns:a16="http://schemas.microsoft.com/office/drawing/2014/main" id="{61F50C3F-BD69-4935-9FEC-6232CB0528F8}"/>
              </a:ext>
            </a:extLst>
          </p:cNvPr>
          <p:cNvSpPr>
            <a:spLocks noGrp="1"/>
          </p:cNvSpPr>
          <p:nvPr>
            <p:ph type="pic" sz="quarter" idx="21"/>
          </p:nvPr>
        </p:nvSpPr>
        <p:spPr>
          <a:xfrm>
            <a:off x="9906240" y="0"/>
            <a:ext cx="10204449" cy="10726421"/>
          </a:xfrm>
          <a:prstGeom prst="rect">
            <a:avLst/>
          </a:prstGeom>
        </p:spPr>
        <p:txBody>
          <a:bodyPr anchor="ctr">
            <a:normAutofit/>
          </a:bodyPr>
          <a:lstStyle>
            <a:lvl1pPr marL="0" indent="0" algn="ctr">
              <a:buNone/>
              <a:defRPr sz="2049">
                <a:solidFill>
                  <a:srgbClr val="505050"/>
                </a:solidFill>
                <a:latin typeface="Conduit ITC" panose="02000506040000020004" pitchFamily="2" charset="0"/>
              </a:defRPr>
            </a:lvl1pPr>
          </a:lstStyle>
          <a:p>
            <a:r>
              <a:rPr lang="de-DE" dirty="0">
                <a:latin typeface="Conduit ITC" panose="02000506040000020004" pitchFamily="2" charset="0"/>
              </a:rPr>
              <a:t>Bild</a:t>
            </a:r>
            <a:endParaRPr lang="de-DE" dirty="0"/>
          </a:p>
        </p:txBody>
      </p:sp>
      <p:sp>
        <p:nvSpPr>
          <p:cNvPr id="19" name="object 6">
            <a:extLst>
              <a:ext uri="{FF2B5EF4-FFF2-40B4-BE49-F238E27FC236}">
                <a16:creationId xmlns:a16="http://schemas.microsoft.com/office/drawing/2014/main" id="{67982366-87FD-4E65-A7A5-C9B270264F4B}"/>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7FA7C9"/>
          </a:solidFill>
        </p:spPr>
        <p:txBody>
          <a:bodyPr wrap="square" lIns="0" tIns="0" rIns="0" bIns="0" rtlCol="0"/>
          <a:lstStyle/>
          <a:p>
            <a:endParaRPr sz="1801"/>
          </a:p>
        </p:txBody>
      </p:sp>
      <p:sp>
        <p:nvSpPr>
          <p:cNvPr id="20" name="Titel 46">
            <a:extLst>
              <a:ext uri="{FF2B5EF4-FFF2-40B4-BE49-F238E27FC236}">
                <a16:creationId xmlns:a16="http://schemas.microsoft.com/office/drawing/2014/main" id="{8199BE51-CD13-42AC-A13D-440813DBD743}"/>
              </a:ext>
            </a:extLst>
          </p:cNvPr>
          <p:cNvSpPr>
            <a:spLocks noGrp="1"/>
          </p:cNvSpPr>
          <p:nvPr>
            <p:ph type="title"/>
          </p:nvPr>
        </p:nvSpPr>
        <p:spPr>
          <a:xfrm>
            <a:off x="1039511" y="1183613"/>
            <a:ext cx="7551075" cy="1340005"/>
          </a:xfrm>
          <a:prstGeom prst="rect">
            <a:avLst/>
          </a:prstGeom>
        </p:spPr>
        <p:txBody>
          <a:bodyPr>
            <a:normAutofit/>
          </a:bodyPr>
          <a:lstStyle>
            <a:lvl1pPr>
              <a:defRPr sz="5749" b="1" cap="all" baseline="0">
                <a:solidFill>
                  <a:schemeClr val="bg1"/>
                </a:solidFill>
                <a:latin typeface="Conduit ITC" panose="02000506040000020004" pitchFamily="2" charset="0"/>
              </a:defRPr>
            </a:lvl1pPr>
          </a:lstStyle>
          <a:p>
            <a:r>
              <a:rPr lang="de-DE" dirty="0"/>
              <a:t>Mastertitelformat</a:t>
            </a:r>
          </a:p>
        </p:txBody>
      </p:sp>
      <p:sp>
        <p:nvSpPr>
          <p:cNvPr id="21" name="Textplatzhalter 49">
            <a:extLst>
              <a:ext uri="{FF2B5EF4-FFF2-40B4-BE49-F238E27FC236}">
                <a16:creationId xmlns:a16="http://schemas.microsoft.com/office/drawing/2014/main" id="{5D7BA4FE-121F-40C5-873D-9DF0BCEE4C6E}"/>
              </a:ext>
            </a:extLst>
          </p:cNvPr>
          <p:cNvSpPr>
            <a:spLocks noGrp="1"/>
          </p:cNvSpPr>
          <p:nvPr>
            <p:ph type="body" sz="quarter" idx="12"/>
          </p:nvPr>
        </p:nvSpPr>
        <p:spPr>
          <a:xfrm>
            <a:off x="1047090" y="3072803"/>
            <a:ext cx="7551075" cy="534609"/>
          </a:xfrm>
          <a:prstGeom prst="rect">
            <a:avLst/>
          </a:prstGeom>
        </p:spPr>
        <p:txBody>
          <a:bodyPr>
            <a:normAutofit/>
          </a:bodyPr>
          <a:lstStyle>
            <a:lvl1pPr marL="0" indent="0" algn="l">
              <a:buNone/>
              <a:defRPr sz="2849" b="1">
                <a:solidFill>
                  <a:schemeClr val="bg1"/>
                </a:solidFill>
                <a:latin typeface="Conduit ITC" panose="02000506040000020004" pitchFamily="2" charset="0"/>
              </a:defRPr>
            </a:lvl1pPr>
          </a:lstStyle>
          <a:p>
            <a:pPr lvl="0"/>
            <a:endParaRPr lang="de-DE" dirty="0"/>
          </a:p>
        </p:txBody>
      </p:sp>
      <p:sp>
        <p:nvSpPr>
          <p:cNvPr id="22" name="Textplatzhalter 53">
            <a:extLst>
              <a:ext uri="{FF2B5EF4-FFF2-40B4-BE49-F238E27FC236}">
                <a16:creationId xmlns:a16="http://schemas.microsoft.com/office/drawing/2014/main" id="{4E59C840-B237-41E9-B446-FD00E8A27151}"/>
              </a:ext>
            </a:extLst>
          </p:cNvPr>
          <p:cNvSpPr>
            <a:spLocks noGrp="1"/>
          </p:cNvSpPr>
          <p:nvPr>
            <p:ph type="body" sz="quarter" idx="13"/>
          </p:nvPr>
        </p:nvSpPr>
        <p:spPr>
          <a:xfrm>
            <a:off x="1047090" y="3707224"/>
            <a:ext cx="7551075" cy="6236878"/>
          </a:xfrm>
          <a:prstGeom prst="rect">
            <a:avLst/>
          </a:prstGeom>
        </p:spPr>
        <p:txBody>
          <a:bodyPr>
            <a:normAutofit/>
          </a:bodyPr>
          <a:lstStyle>
            <a:lvl1pPr marL="342874" indent="-342874" algn="l">
              <a:buClr>
                <a:schemeClr val="accent5"/>
              </a:buClr>
              <a:buFont typeface="Arial" panose="020B0604020202020204" pitchFamily="34" charset="0"/>
              <a:buChar char="•"/>
              <a:defRPr sz="2049">
                <a:solidFill>
                  <a:schemeClr val="bg1"/>
                </a:solidFill>
                <a:latin typeface="Conduit ITC" panose="02000506040000020004" pitchFamily="2" charset="0"/>
              </a:defRPr>
            </a:lvl1pPr>
          </a:lstStyle>
          <a:p>
            <a:pPr lvl="0"/>
            <a:endParaRPr lang="de-DE" dirty="0"/>
          </a:p>
        </p:txBody>
      </p:sp>
      <p:sp>
        <p:nvSpPr>
          <p:cNvPr id="11" name="Textplatzhalter 4">
            <a:extLst>
              <a:ext uri="{FF2B5EF4-FFF2-40B4-BE49-F238E27FC236}">
                <a16:creationId xmlns:a16="http://schemas.microsoft.com/office/drawing/2014/main" id="{FCFE4225-E032-4472-AB83-97A26E7117A0}"/>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1420683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2_Inhalt Icon">
    <p:spTree>
      <p:nvGrpSpPr>
        <p:cNvPr id="1" name=""/>
        <p:cNvGrpSpPr/>
        <p:nvPr/>
      </p:nvGrpSpPr>
      <p:grpSpPr>
        <a:xfrm>
          <a:off x="0" y="0"/>
          <a:ext cx="0" cy="0"/>
          <a:chOff x="0" y="0"/>
          <a:chExt cx="0" cy="0"/>
        </a:xfrm>
      </p:grpSpPr>
      <p:sp>
        <p:nvSpPr>
          <p:cNvPr id="7" name="object 4">
            <a:extLst>
              <a:ext uri="{FF2B5EF4-FFF2-40B4-BE49-F238E27FC236}">
                <a16:creationId xmlns:a16="http://schemas.microsoft.com/office/drawing/2014/main" id="{6F5FD4CE-29AC-4664-A508-17F356AA5B33}"/>
              </a:ext>
            </a:extLst>
          </p:cNvPr>
          <p:cNvSpPr>
            <a:spLocks/>
          </p:cNvSpPr>
          <p:nvPr userDrawn="1"/>
        </p:nvSpPr>
        <p:spPr>
          <a:xfrm>
            <a:off x="0" y="2"/>
            <a:ext cx="20104100" cy="6886490"/>
          </a:xfrm>
          <a:custGeom>
            <a:avLst/>
            <a:gdLst/>
            <a:ahLst/>
            <a:cxnLst/>
            <a:rect l="l" t="t" r="r" b="b"/>
            <a:pathLst>
              <a:path w="20104100" h="6576059">
                <a:moveTo>
                  <a:pt x="20104099" y="0"/>
                </a:moveTo>
                <a:lnTo>
                  <a:pt x="0" y="0"/>
                </a:lnTo>
                <a:lnTo>
                  <a:pt x="0" y="6575716"/>
                </a:lnTo>
                <a:lnTo>
                  <a:pt x="20104099" y="6575716"/>
                </a:lnTo>
                <a:lnTo>
                  <a:pt x="20104099" y="0"/>
                </a:lnTo>
                <a:close/>
              </a:path>
            </a:pathLst>
          </a:custGeom>
          <a:solidFill>
            <a:srgbClr val="005094"/>
          </a:solidFill>
        </p:spPr>
        <p:txBody>
          <a:bodyPr wrap="square" lIns="0" tIns="0" rIns="0" bIns="0" rtlCol="0"/>
          <a:lstStyle/>
          <a:p>
            <a:endParaRPr sz="1801"/>
          </a:p>
        </p:txBody>
      </p:sp>
      <p:sp>
        <p:nvSpPr>
          <p:cNvPr id="36" name="object 2">
            <a:extLst>
              <a:ext uri="{FF2B5EF4-FFF2-40B4-BE49-F238E27FC236}">
                <a16:creationId xmlns:a16="http://schemas.microsoft.com/office/drawing/2014/main" id="{4484BBAE-F6FF-4E4D-8CEF-4AAF481AC6AD}"/>
              </a:ext>
            </a:extLst>
          </p:cNvPr>
          <p:cNvSpPr/>
          <p:nvPr userDrawn="1"/>
        </p:nvSpPr>
        <p:spPr>
          <a:xfrm>
            <a:off x="20570" y="6886491"/>
            <a:ext cx="20104100" cy="383994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a:p>
        </p:txBody>
      </p:sp>
      <p:sp>
        <p:nvSpPr>
          <p:cNvPr id="37" name="object 6">
            <a:extLst>
              <a:ext uri="{FF2B5EF4-FFF2-40B4-BE49-F238E27FC236}">
                <a16:creationId xmlns:a16="http://schemas.microsoft.com/office/drawing/2014/main" id="{EE1A4192-14BA-4293-A059-A0F09C3C070C}"/>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7FA7C9"/>
          </a:solidFill>
        </p:spPr>
        <p:txBody>
          <a:bodyPr wrap="square" lIns="0" tIns="0" rIns="0" bIns="0" rtlCol="0"/>
          <a:lstStyle/>
          <a:p>
            <a:endParaRPr sz="1801"/>
          </a:p>
        </p:txBody>
      </p:sp>
      <p:sp>
        <p:nvSpPr>
          <p:cNvPr id="39" name="Titel 46">
            <a:extLst>
              <a:ext uri="{FF2B5EF4-FFF2-40B4-BE49-F238E27FC236}">
                <a16:creationId xmlns:a16="http://schemas.microsoft.com/office/drawing/2014/main" id="{7FEACA2F-4268-4306-9521-BB5F3DDD32F3}"/>
              </a:ext>
            </a:extLst>
          </p:cNvPr>
          <p:cNvSpPr>
            <a:spLocks noGrp="1"/>
          </p:cNvSpPr>
          <p:nvPr>
            <p:ph type="title"/>
          </p:nvPr>
        </p:nvSpPr>
        <p:spPr>
          <a:xfrm>
            <a:off x="1039511" y="1183613"/>
            <a:ext cx="18017500" cy="1340005"/>
          </a:xfrm>
          <a:prstGeom prst="rect">
            <a:avLst/>
          </a:prstGeom>
        </p:spPr>
        <p:txBody>
          <a:bodyPr>
            <a:normAutofit/>
          </a:bodyPr>
          <a:lstStyle>
            <a:lvl1pPr>
              <a:defRPr sz="5749" b="1" cap="all" baseline="0">
                <a:solidFill>
                  <a:schemeClr val="bg1"/>
                </a:solidFill>
                <a:latin typeface="Conduit ITC" panose="02000506040000020004" pitchFamily="2" charset="0"/>
              </a:defRPr>
            </a:lvl1pPr>
          </a:lstStyle>
          <a:p>
            <a:r>
              <a:rPr lang="de-DE" dirty="0"/>
              <a:t>Mastertitelformat</a:t>
            </a:r>
          </a:p>
        </p:txBody>
      </p:sp>
      <p:cxnSp>
        <p:nvCxnSpPr>
          <p:cNvPr id="35" name="Gerader Verbinder 34">
            <a:extLst>
              <a:ext uri="{FF2B5EF4-FFF2-40B4-BE49-F238E27FC236}">
                <a16:creationId xmlns:a16="http://schemas.microsoft.com/office/drawing/2014/main" id="{4A28F066-DE39-4BDF-BA07-F3CCA9EC3A53}"/>
              </a:ext>
            </a:extLst>
          </p:cNvPr>
          <p:cNvCxnSpPr>
            <a:cxnSpLocks/>
          </p:cNvCxnSpPr>
          <p:nvPr/>
        </p:nvCxnSpPr>
        <p:spPr>
          <a:xfrm>
            <a:off x="2130443" y="5658488"/>
            <a:ext cx="0" cy="213360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42" name="Textplatzhalter 49">
            <a:extLst>
              <a:ext uri="{FF2B5EF4-FFF2-40B4-BE49-F238E27FC236}">
                <a16:creationId xmlns:a16="http://schemas.microsoft.com/office/drawing/2014/main" id="{BDE4328E-930A-4DD2-8F94-9E1980C09235}"/>
              </a:ext>
            </a:extLst>
          </p:cNvPr>
          <p:cNvSpPr>
            <a:spLocks noGrp="1"/>
          </p:cNvSpPr>
          <p:nvPr>
            <p:ph type="body" sz="quarter" idx="12"/>
          </p:nvPr>
        </p:nvSpPr>
        <p:spPr>
          <a:xfrm>
            <a:off x="911175" y="8167519"/>
            <a:ext cx="2438537" cy="534609"/>
          </a:xfrm>
          <a:prstGeom prst="rect">
            <a:avLst/>
          </a:prstGeom>
        </p:spPr>
        <p:txBody>
          <a:bodyPr>
            <a:normAutofit/>
          </a:bodyPr>
          <a:lstStyle>
            <a:lvl1pPr marL="0" indent="0" algn="ctr">
              <a:buNone/>
              <a:defRPr sz="2849" b="1">
                <a:solidFill>
                  <a:srgbClr val="57AB27"/>
                </a:solidFill>
                <a:latin typeface="Conduit ITC" panose="02000506040000020004" pitchFamily="2" charset="0"/>
              </a:defRPr>
            </a:lvl1pPr>
          </a:lstStyle>
          <a:p>
            <a:pPr lvl="0"/>
            <a:endParaRPr lang="de-DE" dirty="0"/>
          </a:p>
        </p:txBody>
      </p:sp>
      <p:sp>
        <p:nvSpPr>
          <p:cNvPr id="43" name="Textplatzhalter 53">
            <a:extLst>
              <a:ext uri="{FF2B5EF4-FFF2-40B4-BE49-F238E27FC236}">
                <a16:creationId xmlns:a16="http://schemas.microsoft.com/office/drawing/2014/main" id="{100B27E7-140B-4F91-A886-436363DD83AA}"/>
              </a:ext>
            </a:extLst>
          </p:cNvPr>
          <p:cNvSpPr>
            <a:spLocks noGrp="1"/>
          </p:cNvSpPr>
          <p:nvPr>
            <p:ph type="body" sz="quarter" idx="13"/>
          </p:nvPr>
        </p:nvSpPr>
        <p:spPr>
          <a:xfrm>
            <a:off x="911175" y="8801940"/>
            <a:ext cx="2438537" cy="884162"/>
          </a:xfrm>
          <a:prstGeom prst="rect">
            <a:avLst/>
          </a:prstGeom>
        </p:spPr>
        <p:txBody>
          <a:bodyPr>
            <a:normAutofit/>
          </a:bodyPr>
          <a:lstStyle>
            <a:lvl1pPr marL="0" indent="0" algn="ctr">
              <a:buNone/>
              <a:defRPr sz="2049">
                <a:solidFill>
                  <a:srgbClr val="505050"/>
                </a:solidFill>
                <a:latin typeface="Conduit ITC" panose="02000506040000020004" pitchFamily="2" charset="0"/>
              </a:defRPr>
            </a:lvl1pPr>
          </a:lstStyle>
          <a:p>
            <a:pPr lvl="0"/>
            <a:endParaRPr lang="de-DE" dirty="0"/>
          </a:p>
        </p:txBody>
      </p:sp>
      <p:sp>
        <p:nvSpPr>
          <p:cNvPr id="48" name="Inhaltsplatzhalter 46">
            <a:extLst>
              <a:ext uri="{FF2B5EF4-FFF2-40B4-BE49-F238E27FC236}">
                <a16:creationId xmlns:a16="http://schemas.microsoft.com/office/drawing/2014/main" id="{C68D2FF4-5176-4DC6-9323-7203A4E5A18C}"/>
              </a:ext>
            </a:extLst>
          </p:cNvPr>
          <p:cNvSpPr>
            <a:spLocks noGrp="1"/>
          </p:cNvSpPr>
          <p:nvPr>
            <p:ph sz="quarter" idx="21" hasCustomPrompt="1"/>
          </p:nvPr>
        </p:nvSpPr>
        <p:spPr>
          <a:xfrm>
            <a:off x="1142225" y="3879850"/>
            <a:ext cx="1976437" cy="1403351"/>
          </a:xfrm>
          <a:prstGeom prst="rect">
            <a:avLst/>
          </a:prstGeom>
        </p:spPr>
        <p:txBody>
          <a:bodyPr anchor="ctr">
            <a:normAutofit/>
          </a:bodyPr>
          <a:lstStyle>
            <a:lvl1pPr marL="0" indent="0" algn="ctr">
              <a:buNone/>
              <a:defRPr sz="2049">
                <a:solidFill>
                  <a:srgbClr val="7FA7C9"/>
                </a:solidFill>
              </a:defRPr>
            </a:lvl1pPr>
          </a:lstStyle>
          <a:p>
            <a:pPr lvl="0"/>
            <a:r>
              <a:rPr lang="de-DE" dirty="0"/>
              <a:t>Icon</a:t>
            </a:r>
          </a:p>
        </p:txBody>
      </p:sp>
      <p:cxnSp>
        <p:nvCxnSpPr>
          <p:cNvPr id="49" name="Gerader Verbinder 48">
            <a:extLst>
              <a:ext uri="{FF2B5EF4-FFF2-40B4-BE49-F238E27FC236}">
                <a16:creationId xmlns:a16="http://schemas.microsoft.com/office/drawing/2014/main" id="{3695ED6C-9B34-4FBB-BC6F-9C3785392333}"/>
              </a:ext>
            </a:extLst>
          </p:cNvPr>
          <p:cNvCxnSpPr>
            <a:cxnSpLocks/>
          </p:cNvCxnSpPr>
          <p:nvPr userDrawn="1"/>
        </p:nvCxnSpPr>
        <p:spPr>
          <a:xfrm>
            <a:off x="5302953" y="5658488"/>
            <a:ext cx="0" cy="213360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50" name="Textplatzhalter 49">
            <a:extLst>
              <a:ext uri="{FF2B5EF4-FFF2-40B4-BE49-F238E27FC236}">
                <a16:creationId xmlns:a16="http://schemas.microsoft.com/office/drawing/2014/main" id="{A9A75E8B-98DD-4658-9786-FB12ADC41AE6}"/>
              </a:ext>
            </a:extLst>
          </p:cNvPr>
          <p:cNvSpPr>
            <a:spLocks noGrp="1"/>
          </p:cNvSpPr>
          <p:nvPr>
            <p:ph type="body" sz="quarter" idx="22"/>
          </p:nvPr>
        </p:nvSpPr>
        <p:spPr>
          <a:xfrm>
            <a:off x="4083687" y="8167519"/>
            <a:ext cx="2438537" cy="534609"/>
          </a:xfrm>
          <a:prstGeom prst="rect">
            <a:avLst/>
          </a:prstGeom>
        </p:spPr>
        <p:txBody>
          <a:bodyPr>
            <a:normAutofit/>
          </a:bodyPr>
          <a:lstStyle>
            <a:lvl1pPr marL="0" indent="0" algn="ctr">
              <a:buNone/>
              <a:defRPr sz="2849" b="1">
                <a:solidFill>
                  <a:srgbClr val="57AB27"/>
                </a:solidFill>
                <a:latin typeface="Conduit ITC" panose="02000506040000020004" pitchFamily="2" charset="0"/>
              </a:defRPr>
            </a:lvl1pPr>
          </a:lstStyle>
          <a:p>
            <a:pPr lvl="0"/>
            <a:endParaRPr lang="de-DE" dirty="0"/>
          </a:p>
        </p:txBody>
      </p:sp>
      <p:sp>
        <p:nvSpPr>
          <p:cNvPr id="51" name="Textplatzhalter 53">
            <a:extLst>
              <a:ext uri="{FF2B5EF4-FFF2-40B4-BE49-F238E27FC236}">
                <a16:creationId xmlns:a16="http://schemas.microsoft.com/office/drawing/2014/main" id="{FA054B23-838B-4A7E-BC8F-CF5F3C1460C8}"/>
              </a:ext>
            </a:extLst>
          </p:cNvPr>
          <p:cNvSpPr>
            <a:spLocks noGrp="1"/>
          </p:cNvSpPr>
          <p:nvPr>
            <p:ph type="body" sz="quarter" idx="23"/>
          </p:nvPr>
        </p:nvSpPr>
        <p:spPr>
          <a:xfrm>
            <a:off x="4083687" y="8801940"/>
            <a:ext cx="2438537" cy="884162"/>
          </a:xfrm>
          <a:prstGeom prst="rect">
            <a:avLst/>
          </a:prstGeom>
        </p:spPr>
        <p:txBody>
          <a:bodyPr>
            <a:normAutofit/>
          </a:bodyPr>
          <a:lstStyle>
            <a:lvl1pPr marL="0" indent="0" algn="ctr">
              <a:buNone/>
              <a:defRPr sz="2049">
                <a:solidFill>
                  <a:srgbClr val="505050"/>
                </a:solidFill>
                <a:latin typeface="Conduit ITC" panose="02000506040000020004" pitchFamily="2" charset="0"/>
              </a:defRPr>
            </a:lvl1pPr>
          </a:lstStyle>
          <a:p>
            <a:pPr lvl="0"/>
            <a:endParaRPr lang="de-DE" dirty="0"/>
          </a:p>
        </p:txBody>
      </p:sp>
      <p:sp>
        <p:nvSpPr>
          <p:cNvPr id="52" name="Inhaltsplatzhalter 46">
            <a:extLst>
              <a:ext uri="{FF2B5EF4-FFF2-40B4-BE49-F238E27FC236}">
                <a16:creationId xmlns:a16="http://schemas.microsoft.com/office/drawing/2014/main" id="{038D3087-3C26-45C6-8359-AE55EBDC2461}"/>
              </a:ext>
            </a:extLst>
          </p:cNvPr>
          <p:cNvSpPr>
            <a:spLocks noGrp="1"/>
          </p:cNvSpPr>
          <p:nvPr>
            <p:ph sz="quarter" idx="24" hasCustomPrompt="1"/>
          </p:nvPr>
        </p:nvSpPr>
        <p:spPr>
          <a:xfrm>
            <a:off x="4314735" y="3879850"/>
            <a:ext cx="1976437" cy="1403351"/>
          </a:xfrm>
          <a:prstGeom prst="rect">
            <a:avLst/>
          </a:prstGeom>
        </p:spPr>
        <p:txBody>
          <a:bodyPr anchor="ctr">
            <a:normAutofit/>
          </a:bodyPr>
          <a:lstStyle>
            <a:lvl1pPr marL="0" indent="0" algn="ctr">
              <a:buNone/>
              <a:defRPr sz="2049">
                <a:solidFill>
                  <a:srgbClr val="7FA7C9"/>
                </a:solidFill>
              </a:defRPr>
            </a:lvl1pPr>
          </a:lstStyle>
          <a:p>
            <a:pPr lvl="0"/>
            <a:r>
              <a:rPr lang="de-DE" dirty="0"/>
              <a:t>Icon</a:t>
            </a:r>
          </a:p>
        </p:txBody>
      </p:sp>
      <p:cxnSp>
        <p:nvCxnSpPr>
          <p:cNvPr id="53" name="Gerader Verbinder 52">
            <a:extLst>
              <a:ext uri="{FF2B5EF4-FFF2-40B4-BE49-F238E27FC236}">
                <a16:creationId xmlns:a16="http://schemas.microsoft.com/office/drawing/2014/main" id="{C3A22C45-B75F-447D-A779-93C20C88C242}"/>
              </a:ext>
            </a:extLst>
          </p:cNvPr>
          <p:cNvCxnSpPr>
            <a:cxnSpLocks/>
          </p:cNvCxnSpPr>
          <p:nvPr userDrawn="1"/>
        </p:nvCxnSpPr>
        <p:spPr>
          <a:xfrm>
            <a:off x="8475463" y="5658488"/>
            <a:ext cx="0" cy="213360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54" name="Textplatzhalter 49">
            <a:extLst>
              <a:ext uri="{FF2B5EF4-FFF2-40B4-BE49-F238E27FC236}">
                <a16:creationId xmlns:a16="http://schemas.microsoft.com/office/drawing/2014/main" id="{00C4C0CD-BA8C-44FE-8882-3178472CDE5C}"/>
              </a:ext>
            </a:extLst>
          </p:cNvPr>
          <p:cNvSpPr>
            <a:spLocks noGrp="1"/>
          </p:cNvSpPr>
          <p:nvPr>
            <p:ph type="body" sz="quarter" idx="25"/>
          </p:nvPr>
        </p:nvSpPr>
        <p:spPr>
          <a:xfrm>
            <a:off x="7256195" y="8167519"/>
            <a:ext cx="2438537" cy="534609"/>
          </a:xfrm>
          <a:prstGeom prst="rect">
            <a:avLst/>
          </a:prstGeom>
        </p:spPr>
        <p:txBody>
          <a:bodyPr>
            <a:normAutofit/>
          </a:bodyPr>
          <a:lstStyle>
            <a:lvl1pPr marL="0" indent="0" algn="ctr">
              <a:buNone/>
              <a:defRPr sz="2849" b="1">
                <a:solidFill>
                  <a:srgbClr val="57AB27"/>
                </a:solidFill>
                <a:latin typeface="Conduit ITC" panose="02000506040000020004" pitchFamily="2" charset="0"/>
              </a:defRPr>
            </a:lvl1pPr>
          </a:lstStyle>
          <a:p>
            <a:pPr lvl="0"/>
            <a:endParaRPr lang="de-DE" dirty="0"/>
          </a:p>
        </p:txBody>
      </p:sp>
      <p:sp>
        <p:nvSpPr>
          <p:cNvPr id="55" name="Textplatzhalter 53">
            <a:extLst>
              <a:ext uri="{FF2B5EF4-FFF2-40B4-BE49-F238E27FC236}">
                <a16:creationId xmlns:a16="http://schemas.microsoft.com/office/drawing/2014/main" id="{50185A2E-8352-4827-8490-8C8D8F7052C8}"/>
              </a:ext>
            </a:extLst>
          </p:cNvPr>
          <p:cNvSpPr>
            <a:spLocks noGrp="1"/>
          </p:cNvSpPr>
          <p:nvPr>
            <p:ph type="body" sz="quarter" idx="26"/>
          </p:nvPr>
        </p:nvSpPr>
        <p:spPr>
          <a:xfrm>
            <a:off x="7256195" y="8801940"/>
            <a:ext cx="2438537" cy="884162"/>
          </a:xfrm>
          <a:prstGeom prst="rect">
            <a:avLst/>
          </a:prstGeom>
        </p:spPr>
        <p:txBody>
          <a:bodyPr>
            <a:normAutofit/>
          </a:bodyPr>
          <a:lstStyle>
            <a:lvl1pPr marL="0" indent="0" algn="ctr">
              <a:buNone/>
              <a:defRPr sz="2049">
                <a:solidFill>
                  <a:srgbClr val="505050"/>
                </a:solidFill>
                <a:latin typeface="Conduit ITC" panose="02000506040000020004" pitchFamily="2" charset="0"/>
              </a:defRPr>
            </a:lvl1pPr>
          </a:lstStyle>
          <a:p>
            <a:pPr lvl="0"/>
            <a:endParaRPr lang="de-DE" dirty="0"/>
          </a:p>
        </p:txBody>
      </p:sp>
      <p:sp>
        <p:nvSpPr>
          <p:cNvPr id="56" name="Inhaltsplatzhalter 46">
            <a:extLst>
              <a:ext uri="{FF2B5EF4-FFF2-40B4-BE49-F238E27FC236}">
                <a16:creationId xmlns:a16="http://schemas.microsoft.com/office/drawing/2014/main" id="{BE0D1F60-D3E3-4C89-9576-2D53DD85227B}"/>
              </a:ext>
            </a:extLst>
          </p:cNvPr>
          <p:cNvSpPr>
            <a:spLocks noGrp="1"/>
          </p:cNvSpPr>
          <p:nvPr>
            <p:ph sz="quarter" idx="27" hasCustomPrompt="1"/>
          </p:nvPr>
        </p:nvSpPr>
        <p:spPr>
          <a:xfrm>
            <a:off x="7487245" y="3879850"/>
            <a:ext cx="1976437" cy="1403351"/>
          </a:xfrm>
          <a:prstGeom prst="rect">
            <a:avLst/>
          </a:prstGeom>
        </p:spPr>
        <p:txBody>
          <a:bodyPr anchor="ctr">
            <a:normAutofit/>
          </a:bodyPr>
          <a:lstStyle>
            <a:lvl1pPr marL="0" indent="0" algn="ctr">
              <a:buNone/>
              <a:defRPr sz="2049">
                <a:solidFill>
                  <a:srgbClr val="7FA7C9"/>
                </a:solidFill>
              </a:defRPr>
            </a:lvl1pPr>
          </a:lstStyle>
          <a:p>
            <a:pPr lvl="0"/>
            <a:r>
              <a:rPr lang="de-DE" dirty="0"/>
              <a:t>Icon</a:t>
            </a:r>
          </a:p>
        </p:txBody>
      </p:sp>
      <p:cxnSp>
        <p:nvCxnSpPr>
          <p:cNvPr id="57" name="Gerader Verbinder 56">
            <a:extLst>
              <a:ext uri="{FF2B5EF4-FFF2-40B4-BE49-F238E27FC236}">
                <a16:creationId xmlns:a16="http://schemas.microsoft.com/office/drawing/2014/main" id="{0CF2C4E8-B786-4FCE-BB2F-8184CC44E2A9}"/>
              </a:ext>
            </a:extLst>
          </p:cNvPr>
          <p:cNvCxnSpPr>
            <a:cxnSpLocks/>
          </p:cNvCxnSpPr>
          <p:nvPr userDrawn="1"/>
        </p:nvCxnSpPr>
        <p:spPr>
          <a:xfrm>
            <a:off x="11647971" y="5658488"/>
            <a:ext cx="0" cy="213360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58" name="Textplatzhalter 49">
            <a:extLst>
              <a:ext uri="{FF2B5EF4-FFF2-40B4-BE49-F238E27FC236}">
                <a16:creationId xmlns:a16="http://schemas.microsoft.com/office/drawing/2014/main" id="{1FE5D7D1-2D71-4AF1-90B4-8B08B8E1251B}"/>
              </a:ext>
            </a:extLst>
          </p:cNvPr>
          <p:cNvSpPr>
            <a:spLocks noGrp="1"/>
          </p:cNvSpPr>
          <p:nvPr>
            <p:ph type="body" sz="quarter" idx="28"/>
          </p:nvPr>
        </p:nvSpPr>
        <p:spPr>
          <a:xfrm>
            <a:off x="10428705" y="8167519"/>
            <a:ext cx="2438537" cy="534609"/>
          </a:xfrm>
          <a:prstGeom prst="rect">
            <a:avLst/>
          </a:prstGeom>
        </p:spPr>
        <p:txBody>
          <a:bodyPr>
            <a:normAutofit/>
          </a:bodyPr>
          <a:lstStyle>
            <a:lvl1pPr marL="0" indent="0" algn="ctr">
              <a:buNone/>
              <a:defRPr sz="2849" b="1">
                <a:solidFill>
                  <a:srgbClr val="57AB27"/>
                </a:solidFill>
                <a:latin typeface="Conduit ITC" panose="02000506040000020004" pitchFamily="2" charset="0"/>
              </a:defRPr>
            </a:lvl1pPr>
          </a:lstStyle>
          <a:p>
            <a:pPr lvl="0"/>
            <a:endParaRPr lang="de-DE" dirty="0"/>
          </a:p>
        </p:txBody>
      </p:sp>
      <p:sp>
        <p:nvSpPr>
          <p:cNvPr id="59" name="Textplatzhalter 53">
            <a:extLst>
              <a:ext uri="{FF2B5EF4-FFF2-40B4-BE49-F238E27FC236}">
                <a16:creationId xmlns:a16="http://schemas.microsoft.com/office/drawing/2014/main" id="{D972CEEF-9C48-4591-9766-A78984DC385C}"/>
              </a:ext>
            </a:extLst>
          </p:cNvPr>
          <p:cNvSpPr>
            <a:spLocks noGrp="1"/>
          </p:cNvSpPr>
          <p:nvPr>
            <p:ph type="body" sz="quarter" idx="29"/>
          </p:nvPr>
        </p:nvSpPr>
        <p:spPr>
          <a:xfrm>
            <a:off x="10428705" y="8801940"/>
            <a:ext cx="2438537" cy="884162"/>
          </a:xfrm>
          <a:prstGeom prst="rect">
            <a:avLst/>
          </a:prstGeom>
        </p:spPr>
        <p:txBody>
          <a:bodyPr>
            <a:normAutofit/>
          </a:bodyPr>
          <a:lstStyle>
            <a:lvl1pPr marL="0" indent="0" algn="ctr">
              <a:buNone/>
              <a:defRPr sz="2049">
                <a:solidFill>
                  <a:srgbClr val="505050"/>
                </a:solidFill>
                <a:latin typeface="Conduit ITC" panose="02000506040000020004" pitchFamily="2" charset="0"/>
              </a:defRPr>
            </a:lvl1pPr>
          </a:lstStyle>
          <a:p>
            <a:pPr lvl="0"/>
            <a:endParaRPr lang="de-DE" dirty="0"/>
          </a:p>
        </p:txBody>
      </p:sp>
      <p:sp>
        <p:nvSpPr>
          <p:cNvPr id="60" name="Inhaltsplatzhalter 46">
            <a:extLst>
              <a:ext uri="{FF2B5EF4-FFF2-40B4-BE49-F238E27FC236}">
                <a16:creationId xmlns:a16="http://schemas.microsoft.com/office/drawing/2014/main" id="{17B6A481-C253-4FDB-AD4F-F1EF82B7E61F}"/>
              </a:ext>
            </a:extLst>
          </p:cNvPr>
          <p:cNvSpPr>
            <a:spLocks noGrp="1"/>
          </p:cNvSpPr>
          <p:nvPr>
            <p:ph sz="quarter" idx="30" hasCustomPrompt="1"/>
          </p:nvPr>
        </p:nvSpPr>
        <p:spPr>
          <a:xfrm>
            <a:off x="10659753" y="3879850"/>
            <a:ext cx="1976437" cy="1403351"/>
          </a:xfrm>
          <a:prstGeom prst="rect">
            <a:avLst/>
          </a:prstGeom>
        </p:spPr>
        <p:txBody>
          <a:bodyPr anchor="ctr">
            <a:normAutofit/>
          </a:bodyPr>
          <a:lstStyle>
            <a:lvl1pPr marL="0" indent="0" algn="ctr">
              <a:buNone/>
              <a:defRPr sz="2049">
                <a:solidFill>
                  <a:srgbClr val="7FA7C9"/>
                </a:solidFill>
              </a:defRPr>
            </a:lvl1pPr>
          </a:lstStyle>
          <a:p>
            <a:pPr lvl="0"/>
            <a:r>
              <a:rPr lang="de-DE" dirty="0"/>
              <a:t>Icon</a:t>
            </a:r>
          </a:p>
        </p:txBody>
      </p:sp>
      <p:cxnSp>
        <p:nvCxnSpPr>
          <p:cNvPr id="61" name="Gerader Verbinder 60">
            <a:extLst>
              <a:ext uri="{FF2B5EF4-FFF2-40B4-BE49-F238E27FC236}">
                <a16:creationId xmlns:a16="http://schemas.microsoft.com/office/drawing/2014/main" id="{606528D0-2513-4B9A-AA35-81C434F8CF2B}"/>
              </a:ext>
            </a:extLst>
          </p:cNvPr>
          <p:cNvCxnSpPr>
            <a:cxnSpLocks/>
          </p:cNvCxnSpPr>
          <p:nvPr userDrawn="1"/>
        </p:nvCxnSpPr>
        <p:spPr>
          <a:xfrm>
            <a:off x="14820479" y="5658488"/>
            <a:ext cx="0" cy="213360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62" name="Textplatzhalter 49">
            <a:extLst>
              <a:ext uri="{FF2B5EF4-FFF2-40B4-BE49-F238E27FC236}">
                <a16:creationId xmlns:a16="http://schemas.microsoft.com/office/drawing/2014/main" id="{936BEA7A-8FB7-4D73-8C3F-5EDB70B04B58}"/>
              </a:ext>
            </a:extLst>
          </p:cNvPr>
          <p:cNvSpPr>
            <a:spLocks noGrp="1"/>
          </p:cNvSpPr>
          <p:nvPr>
            <p:ph type="body" sz="quarter" idx="31"/>
          </p:nvPr>
        </p:nvSpPr>
        <p:spPr>
          <a:xfrm>
            <a:off x="13601213" y="8167519"/>
            <a:ext cx="2438537" cy="534609"/>
          </a:xfrm>
          <a:prstGeom prst="rect">
            <a:avLst/>
          </a:prstGeom>
        </p:spPr>
        <p:txBody>
          <a:bodyPr>
            <a:normAutofit/>
          </a:bodyPr>
          <a:lstStyle>
            <a:lvl1pPr marL="0" indent="0" algn="ctr">
              <a:buNone/>
              <a:defRPr sz="2849" b="1">
                <a:solidFill>
                  <a:srgbClr val="57AB27"/>
                </a:solidFill>
                <a:latin typeface="Conduit ITC" panose="02000506040000020004" pitchFamily="2" charset="0"/>
              </a:defRPr>
            </a:lvl1pPr>
          </a:lstStyle>
          <a:p>
            <a:pPr lvl="0"/>
            <a:endParaRPr lang="de-DE" dirty="0"/>
          </a:p>
        </p:txBody>
      </p:sp>
      <p:sp>
        <p:nvSpPr>
          <p:cNvPr id="63" name="Textplatzhalter 53">
            <a:extLst>
              <a:ext uri="{FF2B5EF4-FFF2-40B4-BE49-F238E27FC236}">
                <a16:creationId xmlns:a16="http://schemas.microsoft.com/office/drawing/2014/main" id="{52906A6F-E880-4CAE-A3E8-E729EFF777C7}"/>
              </a:ext>
            </a:extLst>
          </p:cNvPr>
          <p:cNvSpPr>
            <a:spLocks noGrp="1"/>
          </p:cNvSpPr>
          <p:nvPr>
            <p:ph type="body" sz="quarter" idx="32"/>
          </p:nvPr>
        </p:nvSpPr>
        <p:spPr>
          <a:xfrm>
            <a:off x="13601213" y="8801940"/>
            <a:ext cx="2438537" cy="884162"/>
          </a:xfrm>
          <a:prstGeom prst="rect">
            <a:avLst/>
          </a:prstGeom>
        </p:spPr>
        <p:txBody>
          <a:bodyPr>
            <a:normAutofit/>
          </a:bodyPr>
          <a:lstStyle>
            <a:lvl1pPr marL="0" indent="0" algn="ctr">
              <a:buNone/>
              <a:defRPr sz="2049">
                <a:solidFill>
                  <a:srgbClr val="505050"/>
                </a:solidFill>
                <a:latin typeface="Conduit ITC" panose="02000506040000020004" pitchFamily="2" charset="0"/>
              </a:defRPr>
            </a:lvl1pPr>
          </a:lstStyle>
          <a:p>
            <a:pPr lvl="0"/>
            <a:endParaRPr lang="de-DE" dirty="0"/>
          </a:p>
        </p:txBody>
      </p:sp>
      <p:sp>
        <p:nvSpPr>
          <p:cNvPr id="64" name="Inhaltsplatzhalter 46">
            <a:extLst>
              <a:ext uri="{FF2B5EF4-FFF2-40B4-BE49-F238E27FC236}">
                <a16:creationId xmlns:a16="http://schemas.microsoft.com/office/drawing/2014/main" id="{BCD595A1-DCB9-485E-893C-4C99BF678529}"/>
              </a:ext>
            </a:extLst>
          </p:cNvPr>
          <p:cNvSpPr>
            <a:spLocks noGrp="1"/>
          </p:cNvSpPr>
          <p:nvPr>
            <p:ph sz="quarter" idx="33" hasCustomPrompt="1"/>
          </p:nvPr>
        </p:nvSpPr>
        <p:spPr>
          <a:xfrm>
            <a:off x="13832261" y="3879850"/>
            <a:ext cx="1976437" cy="1403351"/>
          </a:xfrm>
          <a:prstGeom prst="rect">
            <a:avLst/>
          </a:prstGeom>
        </p:spPr>
        <p:txBody>
          <a:bodyPr anchor="ctr">
            <a:normAutofit/>
          </a:bodyPr>
          <a:lstStyle>
            <a:lvl1pPr marL="0" indent="0" algn="ctr">
              <a:buNone/>
              <a:defRPr sz="2049">
                <a:solidFill>
                  <a:srgbClr val="7FA7C9"/>
                </a:solidFill>
              </a:defRPr>
            </a:lvl1pPr>
          </a:lstStyle>
          <a:p>
            <a:pPr lvl="0"/>
            <a:r>
              <a:rPr lang="de-DE" dirty="0"/>
              <a:t>Icon</a:t>
            </a:r>
          </a:p>
        </p:txBody>
      </p:sp>
      <p:cxnSp>
        <p:nvCxnSpPr>
          <p:cNvPr id="65" name="Gerader Verbinder 64">
            <a:extLst>
              <a:ext uri="{FF2B5EF4-FFF2-40B4-BE49-F238E27FC236}">
                <a16:creationId xmlns:a16="http://schemas.microsoft.com/office/drawing/2014/main" id="{CEA570A7-59D0-4C0A-86EF-8571D5B129A2}"/>
              </a:ext>
            </a:extLst>
          </p:cNvPr>
          <p:cNvCxnSpPr>
            <a:cxnSpLocks/>
          </p:cNvCxnSpPr>
          <p:nvPr userDrawn="1"/>
        </p:nvCxnSpPr>
        <p:spPr>
          <a:xfrm>
            <a:off x="18018040" y="5658488"/>
            <a:ext cx="0" cy="213360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66" name="Textplatzhalter 49">
            <a:extLst>
              <a:ext uri="{FF2B5EF4-FFF2-40B4-BE49-F238E27FC236}">
                <a16:creationId xmlns:a16="http://schemas.microsoft.com/office/drawing/2014/main" id="{10C55A40-6611-4DD6-BDAD-97DD9E18C411}"/>
              </a:ext>
            </a:extLst>
          </p:cNvPr>
          <p:cNvSpPr>
            <a:spLocks noGrp="1"/>
          </p:cNvSpPr>
          <p:nvPr>
            <p:ph type="body" sz="quarter" idx="34"/>
          </p:nvPr>
        </p:nvSpPr>
        <p:spPr>
          <a:xfrm>
            <a:off x="16798774" y="8167519"/>
            <a:ext cx="2438537" cy="534609"/>
          </a:xfrm>
          <a:prstGeom prst="rect">
            <a:avLst/>
          </a:prstGeom>
        </p:spPr>
        <p:txBody>
          <a:bodyPr>
            <a:normAutofit/>
          </a:bodyPr>
          <a:lstStyle>
            <a:lvl1pPr marL="0" indent="0" algn="ctr">
              <a:buNone/>
              <a:defRPr sz="2849" b="1">
                <a:solidFill>
                  <a:srgbClr val="57AB27"/>
                </a:solidFill>
                <a:latin typeface="Conduit ITC" panose="02000506040000020004" pitchFamily="2" charset="0"/>
              </a:defRPr>
            </a:lvl1pPr>
          </a:lstStyle>
          <a:p>
            <a:pPr lvl="0"/>
            <a:endParaRPr lang="de-DE" dirty="0"/>
          </a:p>
        </p:txBody>
      </p:sp>
      <p:sp>
        <p:nvSpPr>
          <p:cNvPr id="67" name="Textplatzhalter 53">
            <a:extLst>
              <a:ext uri="{FF2B5EF4-FFF2-40B4-BE49-F238E27FC236}">
                <a16:creationId xmlns:a16="http://schemas.microsoft.com/office/drawing/2014/main" id="{F7596BB8-1D71-4967-AABE-52192F0A0E7C}"/>
              </a:ext>
            </a:extLst>
          </p:cNvPr>
          <p:cNvSpPr>
            <a:spLocks noGrp="1"/>
          </p:cNvSpPr>
          <p:nvPr>
            <p:ph type="body" sz="quarter" idx="35"/>
          </p:nvPr>
        </p:nvSpPr>
        <p:spPr>
          <a:xfrm>
            <a:off x="16798774" y="8801940"/>
            <a:ext cx="2438537" cy="884162"/>
          </a:xfrm>
          <a:prstGeom prst="rect">
            <a:avLst/>
          </a:prstGeom>
        </p:spPr>
        <p:txBody>
          <a:bodyPr>
            <a:normAutofit/>
          </a:bodyPr>
          <a:lstStyle>
            <a:lvl1pPr marL="0" indent="0" algn="ctr">
              <a:buNone/>
              <a:defRPr sz="2049">
                <a:solidFill>
                  <a:srgbClr val="505050"/>
                </a:solidFill>
                <a:latin typeface="Conduit ITC" panose="02000506040000020004" pitchFamily="2" charset="0"/>
              </a:defRPr>
            </a:lvl1pPr>
          </a:lstStyle>
          <a:p>
            <a:pPr lvl="0"/>
            <a:endParaRPr lang="de-DE" dirty="0"/>
          </a:p>
        </p:txBody>
      </p:sp>
      <p:sp>
        <p:nvSpPr>
          <p:cNvPr id="68" name="Inhaltsplatzhalter 46">
            <a:extLst>
              <a:ext uri="{FF2B5EF4-FFF2-40B4-BE49-F238E27FC236}">
                <a16:creationId xmlns:a16="http://schemas.microsoft.com/office/drawing/2014/main" id="{A389FEFD-5BB5-4760-876D-3F769707AE81}"/>
              </a:ext>
            </a:extLst>
          </p:cNvPr>
          <p:cNvSpPr>
            <a:spLocks noGrp="1"/>
          </p:cNvSpPr>
          <p:nvPr>
            <p:ph sz="quarter" idx="36" hasCustomPrompt="1"/>
          </p:nvPr>
        </p:nvSpPr>
        <p:spPr>
          <a:xfrm>
            <a:off x="17029822" y="3879850"/>
            <a:ext cx="1976437" cy="1403351"/>
          </a:xfrm>
          <a:prstGeom prst="rect">
            <a:avLst/>
          </a:prstGeom>
        </p:spPr>
        <p:txBody>
          <a:bodyPr anchor="ctr">
            <a:normAutofit/>
          </a:bodyPr>
          <a:lstStyle>
            <a:lvl1pPr marL="0" indent="0" algn="ctr">
              <a:buNone/>
              <a:defRPr sz="2049">
                <a:solidFill>
                  <a:srgbClr val="7FA7C9"/>
                </a:solidFill>
              </a:defRPr>
            </a:lvl1pPr>
          </a:lstStyle>
          <a:p>
            <a:pPr lvl="0"/>
            <a:r>
              <a:rPr lang="de-DE" dirty="0"/>
              <a:t>Icon</a:t>
            </a:r>
          </a:p>
        </p:txBody>
      </p:sp>
      <p:sp>
        <p:nvSpPr>
          <p:cNvPr id="32" name="Textplatzhalter 4">
            <a:extLst>
              <a:ext uri="{FF2B5EF4-FFF2-40B4-BE49-F238E27FC236}">
                <a16:creationId xmlns:a16="http://schemas.microsoft.com/office/drawing/2014/main" id="{36C5AFC2-6964-4A00-93F0-117109AA97EF}"/>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3830334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Mockup Laptop">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9C17DE10-0EDC-48CA-ADC1-F75931D6B091}"/>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a:p>
        </p:txBody>
      </p:sp>
      <p:sp>
        <p:nvSpPr>
          <p:cNvPr id="8" name="object 6">
            <a:extLst>
              <a:ext uri="{FF2B5EF4-FFF2-40B4-BE49-F238E27FC236}">
                <a16:creationId xmlns:a16="http://schemas.microsoft.com/office/drawing/2014/main" id="{1564BC3F-7400-4F48-90F7-F2BEECBD31C6}"/>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7FA7C9"/>
          </a:solidFill>
        </p:spPr>
        <p:txBody>
          <a:bodyPr wrap="square" lIns="0" tIns="0" rIns="0" bIns="0" rtlCol="0"/>
          <a:lstStyle/>
          <a:p>
            <a:endParaRPr sz="1801"/>
          </a:p>
        </p:txBody>
      </p:sp>
      <p:sp>
        <p:nvSpPr>
          <p:cNvPr id="25" name="Titel 46">
            <a:extLst>
              <a:ext uri="{FF2B5EF4-FFF2-40B4-BE49-F238E27FC236}">
                <a16:creationId xmlns:a16="http://schemas.microsoft.com/office/drawing/2014/main" id="{59BF775E-64F2-49D5-A2B6-4BA61A728241}"/>
              </a:ext>
            </a:extLst>
          </p:cNvPr>
          <p:cNvSpPr>
            <a:spLocks noGrp="1"/>
          </p:cNvSpPr>
          <p:nvPr>
            <p:ph type="title"/>
          </p:nvPr>
        </p:nvSpPr>
        <p:spPr>
          <a:xfrm>
            <a:off x="1039511" y="1183613"/>
            <a:ext cx="18017500" cy="1340005"/>
          </a:xfrm>
          <a:prstGeom prst="rect">
            <a:avLst/>
          </a:prstGeom>
        </p:spPr>
        <p:txBody>
          <a:bodyPr>
            <a:normAutofit/>
          </a:bodyPr>
          <a:lstStyle>
            <a:lvl1pPr>
              <a:defRPr sz="5749" b="1" cap="all" baseline="0">
                <a:solidFill>
                  <a:srgbClr val="005094"/>
                </a:solidFill>
                <a:latin typeface="Conduit ITC" panose="02000506040000020004" pitchFamily="2" charset="0"/>
              </a:defRPr>
            </a:lvl1pPr>
          </a:lstStyle>
          <a:p>
            <a:r>
              <a:rPr lang="de-DE" dirty="0"/>
              <a:t>Mastertitelformat</a:t>
            </a:r>
          </a:p>
        </p:txBody>
      </p:sp>
      <p:cxnSp>
        <p:nvCxnSpPr>
          <p:cNvPr id="29" name="Gerader Verbinder 28">
            <a:extLst>
              <a:ext uri="{FF2B5EF4-FFF2-40B4-BE49-F238E27FC236}">
                <a16:creationId xmlns:a16="http://schemas.microsoft.com/office/drawing/2014/main" id="{7DAFBEEA-DD7D-44CE-B6C6-B3466BC328DA}"/>
              </a:ext>
            </a:extLst>
          </p:cNvPr>
          <p:cNvCxnSpPr>
            <a:cxnSpLocks/>
          </p:cNvCxnSpPr>
          <p:nvPr userDrawn="1"/>
        </p:nvCxnSpPr>
        <p:spPr>
          <a:xfrm>
            <a:off x="10317709" y="3780008"/>
            <a:ext cx="1446662" cy="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30" name="Textplatzhalter 49">
            <a:extLst>
              <a:ext uri="{FF2B5EF4-FFF2-40B4-BE49-F238E27FC236}">
                <a16:creationId xmlns:a16="http://schemas.microsoft.com/office/drawing/2014/main" id="{B7F72BE7-A662-4C52-A47E-E9E0038830D3}"/>
              </a:ext>
            </a:extLst>
          </p:cNvPr>
          <p:cNvSpPr>
            <a:spLocks noGrp="1"/>
          </p:cNvSpPr>
          <p:nvPr>
            <p:ph type="body" sz="quarter" idx="30"/>
          </p:nvPr>
        </p:nvSpPr>
        <p:spPr>
          <a:xfrm>
            <a:off x="12174753" y="3512704"/>
            <a:ext cx="6386202" cy="534609"/>
          </a:xfrm>
          <a:prstGeom prst="rect">
            <a:avLst/>
          </a:prstGeom>
        </p:spPr>
        <p:txBody>
          <a:bodyPr>
            <a:normAutofit/>
          </a:bodyPr>
          <a:lstStyle>
            <a:lvl1pPr marL="0" indent="0" algn="l">
              <a:buNone/>
              <a:defRPr sz="2849" b="1">
                <a:solidFill>
                  <a:srgbClr val="57AB27"/>
                </a:solidFill>
                <a:latin typeface="Conduit ITC" panose="02000506040000020004" pitchFamily="2" charset="0"/>
              </a:defRPr>
            </a:lvl1pPr>
          </a:lstStyle>
          <a:p>
            <a:pPr lvl="0"/>
            <a:endParaRPr lang="de-DE" dirty="0"/>
          </a:p>
        </p:txBody>
      </p:sp>
      <p:sp>
        <p:nvSpPr>
          <p:cNvPr id="31" name="Textplatzhalter 53">
            <a:extLst>
              <a:ext uri="{FF2B5EF4-FFF2-40B4-BE49-F238E27FC236}">
                <a16:creationId xmlns:a16="http://schemas.microsoft.com/office/drawing/2014/main" id="{1E18BFFF-B4F3-4FF2-A994-E0A41F545665}"/>
              </a:ext>
            </a:extLst>
          </p:cNvPr>
          <p:cNvSpPr>
            <a:spLocks noGrp="1"/>
          </p:cNvSpPr>
          <p:nvPr>
            <p:ph type="body" sz="quarter" idx="31"/>
          </p:nvPr>
        </p:nvSpPr>
        <p:spPr>
          <a:xfrm>
            <a:off x="12174753" y="4147129"/>
            <a:ext cx="6386202" cy="890641"/>
          </a:xfrm>
          <a:prstGeom prst="rect">
            <a:avLst/>
          </a:prstGeom>
        </p:spPr>
        <p:txBody>
          <a:bodyPr>
            <a:normAutofit/>
          </a:bodyPr>
          <a:lstStyle>
            <a:lvl1pPr marL="0" indent="0" algn="l">
              <a:buNone/>
              <a:defRPr sz="2049">
                <a:solidFill>
                  <a:srgbClr val="505050"/>
                </a:solidFill>
                <a:latin typeface="Conduit ITC" panose="02000506040000020004" pitchFamily="2" charset="0"/>
              </a:defRPr>
            </a:lvl1pPr>
          </a:lstStyle>
          <a:p>
            <a:pPr lvl="0"/>
            <a:endParaRPr lang="de-DE" dirty="0"/>
          </a:p>
        </p:txBody>
      </p:sp>
      <p:pic>
        <p:nvPicPr>
          <p:cNvPr id="14" name="Grafik 121">
            <a:extLst>
              <a:ext uri="{FF2B5EF4-FFF2-40B4-BE49-F238E27FC236}">
                <a16:creationId xmlns:a16="http://schemas.microsoft.com/office/drawing/2014/main" id="{A8D1C7B1-C897-45E9-917E-4F3CF5258B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88460" y="3059172"/>
            <a:ext cx="11306672" cy="6749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platzhalter 49">
            <a:extLst>
              <a:ext uri="{FF2B5EF4-FFF2-40B4-BE49-F238E27FC236}">
                <a16:creationId xmlns:a16="http://schemas.microsoft.com/office/drawing/2014/main" id="{04C0630F-0531-4ABF-A634-E333D788FC90}"/>
              </a:ext>
            </a:extLst>
          </p:cNvPr>
          <p:cNvSpPr>
            <a:spLocks noGrp="1"/>
          </p:cNvSpPr>
          <p:nvPr>
            <p:ph type="body" sz="quarter" idx="32"/>
          </p:nvPr>
        </p:nvSpPr>
        <p:spPr>
          <a:xfrm>
            <a:off x="12174753" y="5654677"/>
            <a:ext cx="6386202" cy="534609"/>
          </a:xfrm>
          <a:prstGeom prst="rect">
            <a:avLst/>
          </a:prstGeom>
        </p:spPr>
        <p:txBody>
          <a:bodyPr>
            <a:normAutofit/>
          </a:bodyPr>
          <a:lstStyle>
            <a:lvl1pPr marL="0" indent="0" algn="l">
              <a:buNone/>
              <a:defRPr sz="2849" b="1">
                <a:solidFill>
                  <a:srgbClr val="57AB27"/>
                </a:solidFill>
                <a:latin typeface="Conduit ITC" panose="02000506040000020004" pitchFamily="2" charset="0"/>
              </a:defRPr>
            </a:lvl1pPr>
          </a:lstStyle>
          <a:p>
            <a:pPr lvl="0"/>
            <a:endParaRPr lang="de-DE" dirty="0"/>
          </a:p>
        </p:txBody>
      </p:sp>
      <p:sp>
        <p:nvSpPr>
          <p:cNvPr id="20" name="Textplatzhalter 53">
            <a:extLst>
              <a:ext uri="{FF2B5EF4-FFF2-40B4-BE49-F238E27FC236}">
                <a16:creationId xmlns:a16="http://schemas.microsoft.com/office/drawing/2014/main" id="{F81D33BF-225C-4B22-8143-4D797B2CABFF}"/>
              </a:ext>
            </a:extLst>
          </p:cNvPr>
          <p:cNvSpPr>
            <a:spLocks noGrp="1"/>
          </p:cNvSpPr>
          <p:nvPr>
            <p:ph type="body" sz="quarter" idx="33"/>
          </p:nvPr>
        </p:nvSpPr>
        <p:spPr>
          <a:xfrm>
            <a:off x="12174753" y="6289100"/>
            <a:ext cx="6386202" cy="890641"/>
          </a:xfrm>
          <a:prstGeom prst="rect">
            <a:avLst/>
          </a:prstGeom>
        </p:spPr>
        <p:txBody>
          <a:bodyPr>
            <a:normAutofit/>
          </a:bodyPr>
          <a:lstStyle>
            <a:lvl1pPr marL="0" indent="0" algn="l">
              <a:buNone/>
              <a:defRPr sz="2049">
                <a:solidFill>
                  <a:srgbClr val="505050"/>
                </a:solidFill>
                <a:latin typeface="Conduit ITC" panose="02000506040000020004" pitchFamily="2" charset="0"/>
              </a:defRPr>
            </a:lvl1pPr>
          </a:lstStyle>
          <a:p>
            <a:pPr lvl="0"/>
            <a:endParaRPr lang="de-DE" dirty="0"/>
          </a:p>
        </p:txBody>
      </p:sp>
      <p:sp>
        <p:nvSpPr>
          <p:cNvPr id="22" name="Textplatzhalter 49">
            <a:extLst>
              <a:ext uri="{FF2B5EF4-FFF2-40B4-BE49-F238E27FC236}">
                <a16:creationId xmlns:a16="http://schemas.microsoft.com/office/drawing/2014/main" id="{FA17FBE4-DFA8-4A6D-83BC-424906B3930A}"/>
              </a:ext>
            </a:extLst>
          </p:cNvPr>
          <p:cNvSpPr>
            <a:spLocks noGrp="1"/>
          </p:cNvSpPr>
          <p:nvPr>
            <p:ph type="body" sz="quarter" idx="34"/>
          </p:nvPr>
        </p:nvSpPr>
        <p:spPr>
          <a:xfrm>
            <a:off x="12174753" y="7768389"/>
            <a:ext cx="6386202" cy="534609"/>
          </a:xfrm>
          <a:prstGeom prst="rect">
            <a:avLst/>
          </a:prstGeom>
        </p:spPr>
        <p:txBody>
          <a:bodyPr>
            <a:normAutofit/>
          </a:bodyPr>
          <a:lstStyle>
            <a:lvl1pPr marL="0" indent="0" algn="l">
              <a:buNone/>
              <a:defRPr sz="2849" b="1">
                <a:solidFill>
                  <a:srgbClr val="57AB27"/>
                </a:solidFill>
                <a:latin typeface="Conduit ITC" panose="02000506040000020004" pitchFamily="2" charset="0"/>
              </a:defRPr>
            </a:lvl1pPr>
          </a:lstStyle>
          <a:p>
            <a:pPr lvl="0"/>
            <a:endParaRPr lang="de-DE" dirty="0"/>
          </a:p>
        </p:txBody>
      </p:sp>
      <p:sp>
        <p:nvSpPr>
          <p:cNvPr id="24" name="Textplatzhalter 53">
            <a:extLst>
              <a:ext uri="{FF2B5EF4-FFF2-40B4-BE49-F238E27FC236}">
                <a16:creationId xmlns:a16="http://schemas.microsoft.com/office/drawing/2014/main" id="{DF442E34-C061-41D8-BE77-33BDBE3DA4E7}"/>
              </a:ext>
            </a:extLst>
          </p:cNvPr>
          <p:cNvSpPr>
            <a:spLocks noGrp="1"/>
          </p:cNvSpPr>
          <p:nvPr>
            <p:ph type="body" sz="quarter" idx="35"/>
          </p:nvPr>
        </p:nvSpPr>
        <p:spPr>
          <a:xfrm>
            <a:off x="12174753" y="8402810"/>
            <a:ext cx="6386202" cy="890641"/>
          </a:xfrm>
          <a:prstGeom prst="rect">
            <a:avLst/>
          </a:prstGeom>
        </p:spPr>
        <p:txBody>
          <a:bodyPr>
            <a:normAutofit/>
          </a:bodyPr>
          <a:lstStyle>
            <a:lvl1pPr marL="0" indent="0" algn="l">
              <a:buNone/>
              <a:defRPr sz="2049">
                <a:solidFill>
                  <a:srgbClr val="505050"/>
                </a:solidFill>
                <a:latin typeface="Conduit ITC" panose="02000506040000020004" pitchFamily="2" charset="0"/>
              </a:defRPr>
            </a:lvl1pPr>
          </a:lstStyle>
          <a:p>
            <a:pPr lvl="0"/>
            <a:endParaRPr lang="de-DE" dirty="0"/>
          </a:p>
        </p:txBody>
      </p:sp>
      <p:cxnSp>
        <p:nvCxnSpPr>
          <p:cNvPr id="26" name="Gerader Verbinder 25">
            <a:extLst>
              <a:ext uri="{FF2B5EF4-FFF2-40B4-BE49-F238E27FC236}">
                <a16:creationId xmlns:a16="http://schemas.microsoft.com/office/drawing/2014/main" id="{7C27AE00-9F87-4C0A-A461-ACAB80AD6A97}"/>
              </a:ext>
            </a:extLst>
          </p:cNvPr>
          <p:cNvCxnSpPr>
            <a:cxnSpLocks/>
          </p:cNvCxnSpPr>
          <p:nvPr userDrawn="1"/>
        </p:nvCxnSpPr>
        <p:spPr>
          <a:xfrm>
            <a:off x="10317709" y="5921979"/>
            <a:ext cx="1446662" cy="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cxnSp>
        <p:nvCxnSpPr>
          <p:cNvPr id="27" name="Gerader Verbinder 26">
            <a:extLst>
              <a:ext uri="{FF2B5EF4-FFF2-40B4-BE49-F238E27FC236}">
                <a16:creationId xmlns:a16="http://schemas.microsoft.com/office/drawing/2014/main" id="{BBA36987-FBEE-4A31-BD32-513E1046B77F}"/>
              </a:ext>
            </a:extLst>
          </p:cNvPr>
          <p:cNvCxnSpPr>
            <a:cxnSpLocks/>
          </p:cNvCxnSpPr>
          <p:nvPr userDrawn="1"/>
        </p:nvCxnSpPr>
        <p:spPr>
          <a:xfrm>
            <a:off x="10317709" y="8035690"/>
            <a:ext cx="1446662" cy="0"/>
          </a:xfrm>
          <a:prstGeom prst="line">
            <a:avLst/>
          </a:prstGeom>
          <a:ln w="38100">
            <a:solidFill>
              <a:srgbClr val="57AB27"/>
            </a:solidFill>
          </a:ln>
        </p:spPr>
        <p:style>
          <a:lnRef idx="1">
            <a:schemeClr val="accent1"/>
          </a:lnRef>
          <a:fillRef idx="0">
            <a:schemeClr val="accent1"/>
          </a:fillRef>
          <a:effectRef idx="0">
            <a:schemeClr val="accent1"/>
          </a:effectRef>
          <a:fontRef idx="minor">
            <a:schemeClr val="tx1"/>
          </a:fontRef>
        </p:style>
      </p:cxnSp>
      <p:sp>
        <p:nvSpPr>
          <p:cNvPr id="17" name="Textplatzhalter 4">
            <a:extLst>
              <a:ext uri="{FF2B5EF4-FFF2-40B4-BE49-F238E27FC236}">
                <a16:creationId xmlns:a16="http://schemas.microsoft.com/office/drawing/2014/main" id="{5A734432-C838-4A30-99D1-B70187400320}"/>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10730381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Mockup Laptop Tablet Smartphone">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9C17DE10-0EDC-48CA-ADC1-F75931D6B091}"/>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a:p>
        </p:txBody>
      </p:sp>
      <p:sp>
        <p:nvSpPr>
          <p:cNvPr id="8" name="object 6">
            <a:extLst>
              <a:ext uri="{FF2B5EF4-FFF2-40B4-BE49-F238E27FC236}">
                <a16:creationId xmlns:a16="http://schemas.microsoft.com/office/drawing/2014/main" id="{1564BC3F-7400-4F48-90F7-F2BEECBD31C6}"/>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7FA7C9"/>
          </a:solidFill>
        </p:spPr>
        <p:txBody>
          <a:bodyPr wrap="square" lIns="0" tIns="0" rIns="0" bIns="0" rtlCol="0"/>
          <a:lstStyle/>
          <a:p>
            <a:endParaRPr sz="1801"/>
          </a:p>
        </p:txBody>
      </p:sp>
      <p:sp>
        <p:nvSpPr>
          <p:cNvPr id="25" name="Titel 46">
            <a:extLst>
              <a:ext uri="{FF2B5EF4-FFF2-40B4-BE49-F238E27FC236}">
                <a16:creationId xmlns:a16="http://schemas.microsoft.com/office/drawing/2014/main" id="{59BF775E-64F2-49D5-A2B6-4BA61A728241}"/>
              </a:ext>
            </a:extLst>
          </p:cNvPr>
          <p:cNvSpPr>
            <a:spLocks noGrp="1"/>
          </p:cNvSpPr>
          <p:nvPr>
            <p:ph type="title"/>
          </p:nvPr>
        </p:nvSpPr>
        <p:spPr>
          <a:xfrm>
            <a:off x="1039511" y="1183613"/>
            <a:ext cx="18017500" cy="1340005"/>
          </a:xfrm>
          <a:prstGeom prst="rect">
            <a:avLst/>
          </a:prstGeom>
        </p:spPr>
        <p:txBody>
          <a:bodyPr>
            <a:normAutofit/>
          </a:bodyPr>
          <a:lstStyle>
            <a:lvl1pPr>
              <a:defRPr sz="5749" b="1" cap="all" baseline="0">
                <a:solidFill>
                  <a:srgbClr val="005094"/>
                </a:solidFill>
                <a:latin typeface="Conduit ITC" panose="02000506040000020004" pitchFamily="2" charset="0"/>
              </a:defRPr>
            </a:lvl1pPr>
          </a:lstStyle>
          <a:p>
            <a:r>
              <a:rPr lang="de-DE" dirty="0"/>
              <a:t>Mastertitelformat</a:t>
            </a:r>
          </a:p>
        </p:txBody>
      </p:sp>
      <p:grpSp>
        <p:nvGrpSpPr>
          <p:cNvPr id="2" name="Gruppieren 1">
            <a:extLst>
              <a:ext uri="{FF2B5EF4-FFF2-40B4-BE49-F238E27FC236}">
                <a16:creationId xmlns:a16="http://schemas.microsoft.com/office/drawing/2014/main" id="{411B46E3-046D-4221-9218-54C6B448914A}"/>
              </a:ext>
            </a:extLst>
          </p:cNvPr>
          <p:cNvGrpSpPr/>
          <p:nvPr userDrawn="1"/>
        </p:nvGrpSpPr>
        <p:grpSpPr>
          <a:xfrm>
            <a:off x="1506085" y="2967789"/>
            <a:ext cx="17091935" cy="6934755"/>
            <a:chOff x="912741" y="2321545"/>
            <a:chExt cx="9380754" cy="3806077"/>
          </a:xfrm>
        </p:grpSpPr>
        <p:pic>
          <p:nvPicPr>
            <p:cNvPr id="16" name="Grafik 15" descr="Ein Bild, das Text, Monitor, Elektronik, drinnen enthält.&#10;&#10;Automatisch generierte Beschreibung">
              <a:extLst>
                <a:ext uri="{FF2B5EF4-FFF2-40B4-BE49-F238E27FC236}">
                  <a16:creationId xmlns:a16="http://schemas.microsoft.com/office/drawing/2014/main" id="{BC5FC9D6-EA66-4B80-9A31-56A66B565758}"/>
                </a:ext>
              </a:extLst>
            </p:cNvPr>
            <p:cNvPicPr>
              <a:picLocks noChangeAspect="1"/>
            </p:cNvPicPr>
            <p:nvPr userDrawn="1"/>
          </p:nvPicPr>
          <p:blipFill>
            <a:blip r:embed="rId2"/>
            <a:stretch>
              <a:fillRect/>
            </a:stretch>
          </p:blipFill>
          <p:spPr>
            <a:xfrm>
              <a:off x="3538907" y="2321545"/>
              <a:ext cx="6014069" cy="3587492"/>
            </a:xfrm>
            <a:prstGeom prst="rect">
              <a:avLst/>
            </a:prstGeom>
          </p:spPr>
        </p:pic>
        <p:pic>
          <p:nvPicPr>
            <p:cNvPr id="17" name="Grafik 16">
              <a:extLst>
                <a:ext uri="{FF2B5EF4-FFF2-40B4-BE49-F238E27FC236}">
                  <a16:creationId xmlns:a16="http://schemas.microsoft.com/office/drawing/2014/main" id="{E94D65EB-FEE7-4E27-BD1D-73531A3B0CF1}"/>
                </a:ext>
              </a:extLst>
            </p:cNvPr>
            <p:cNvPicPr>
              <a:picLocks noChangeAspect="1"/>
            </p:cNvPicPr>
            <p:nvPr userDrawn="1"/>
          </p:nvPicPr>
          <p:blipFill>
            <a:blip r:embed="rId3"/>
            <a:stretch>
              <a:fillRect/>
            </a:stretch>
          </p:blipFill>
          <p:spPr>
            <a:xfrm>
              <a:off x="9019519" y="3735039"/>
              <a:ext cx="1273976" cy="2321145"/>
            </a:xfrm>
            <a:prstGeom prst="rect">
              <a:avLst/>
            </a:prstGeom>
          </p:spPr>
        </p:pic>
        <p:pic>
          <p:nvPicPr>
            <p:cNvPr id="18" name="Grafik 17">
              <a:extLst>
                <a:ext uri="{FF2B5EF4-FFF2-40B4-BE49-F238E27FC236}">
                  <a16:creationId xmlns:a16="http://schemas.microsoft.com/office/drawing/2014/main" id="{B6C26D31-A63D-4B12-828F-8496857A7E67}"/>
                </a:ext>
              </a:extLst>
            </p:cNvPr>
            <p:cNvPicPr>
              <a:picLocks noChangeAspect="1"/>
            </p:cNvPicPr>
            <p:nvPr userDrawn="1"/>
          </p:nvPicPr>
          <p:blipFill>
            <a:blip r:embed="rId4"/>
            <a:stretch>
              <a:fillRect/>
            </a:stretch>
          </p:blipFill>
          <p:spPr>
            <a:xfrm>
              <a:off x="912741" y="3414075"/>
              <a:ext cx="3771294" cy="2713547"/>
            </a:xfrm>
            <a:prstGeom prst="rect">
              <a:avLst/>
            </a:prstGeom>
          </p:spPr>
        </p:pic>
      </p:grpSp>
      <p:sp>
        <p:nvSpPr>
          <p:cNvPr id="11" name="Textplatzhalter 4">
            <a:extLst>
              <a:ext uri="{FF2B5EF4-FFF2-40B4-BE49-F238E27FC236}">
                <a16:creationId xmlns:a16="http://schemas.microsoft.com/office/drawing/2014/main" id="{E0F136C1-BD48-4033-A425-C43234E67B0A}"/>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16754666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Mockup Tablet Smartphone">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9C17DE10-0EDC-48CA-ADC1-F75931D6B091}"/>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a:p>
        </p:txBody>
      </p:sp>
      <p:sp>
        <p:nvSpPr>
          <p:cNvPr id="15" name="object 5">
            <a:extLst>
              <a:ext uri="{FF2B5EF4-FFF2-40B4-BE49-F238E27FC236}">
                <a16:creationId xmlns:a16="http://schemas.microsoft.com/office/drawing/2014/main" id="{373430DF-3AD3-4396-B4D3-00A294B9A8EC}"/>
              </a:ext>
            </a:extLst>
          </p:cNvPr>
          <p:cNvSpPr/>
          <p:nvPr userDrawn="1"/>
        </p:nvSpPr>
        <p:spPr>
          <a:xfrm rot="16200000">
            <a:off x="9169956" y="-2656424"/>
            <a:ext cx="1764197" cy="20104100"/>
          </a:xfrm>
          <a:custGeom>
            <a:avLst/>
            <a:gdLst/>
            <a:ahLst/>
            <a:cxnLst/>
            <a:rect l="l" t="t" r="r" b="b"/>
            <a:pathLst>
              <a:path w="2326004" h="10726420">
                <a:moveTo>
                  <a:pt x="2325384" y="0"/>
                </a:moveTo>
                <a:lnTo>
                  <a:pt x="0" y="0"/>
                </a:lnTo>
                <a:lnTo>
                  <a:pt x="0" y="10726029"/>
                </a:lnTo>
                <a:lnTo>
                  <a:pt x="2325384" y="10726029"/>
                </a:lnTo>
                <a:lnTo>
                  <a:pt x="2325384" y="0"/>
                </a:lnTo>
                <a:close/>
              </a:path>
            </a:pathLst>
          </a:custGeom>
          <a:solidFill>
            <a:srgbClr val="7FA7C9"/>
          </a:solidFill>
        </p:spPr>
        <p:txBody>
          <a:bodyPr wrap="square" lIns="0" tIns="0" rIns="0" bIns="0" rtlCol="0"/>
          <a:lstStyle/>
          <a:p>
            <a:endParaRPr sz="1801"/>
          </a:p>
        </p:txBody>
      </p:sp>
      <p:sp>
        <p:nvSpPr>
          <p:cNvPr id="8" name="object 6">
            <a:extLst>
              <a:ext uri="{FF2B5EF4-FFF2-40B4-BE49-F238E27FC236}">
                <a16:creationId xmlns:a16="http://schemas.microsoft.com/office/drawing/2014/main" id="{1564BC3F-7400-4F48-90F7-F2BEECBD31C6}"/>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7FA7C9"/>
          </a:solidFill>
        </p:spPr>
        <p:txBody>
          <a:bodyPr wrap="square" lIns="0" tIns="0" rIns="0" bIns="0" rtlCol="0"/>
          <a:lstStyle/>
          <a:p>
            <a:endParaRPr sz="1801"/>
          </a:p>
        </p:txBody>
      </p:sp>
      <p:sp>
        <p:nvSpPr>
          <p:cNvPr id="25" name="Titel 46">
            <a:extLst>
              <a:ext uri="{FF2B5EF4-FFF2-40B4-BE49-F238E27FC236}">
                <a16:creationId xmlns:a16="http://schemas.microsoft.com/office/drawing/2014/main" id="{59BF775E-64F2-49D5-A2B6-4BA61A728241}"/>
              </a:ext>
            </a:extLst>
          </p:cNvPr>
          <p:cNvSpPr>
            <a:spLocks noGrp="1"/>
          </p:cNvSpPr>
          <p:nvPr>
            <p:ph type="title"/>
          </p:nvPr>
        </p:nvSpPr>
        <p:spPr>
          <a:xfrm>
            <a:off x="1039511" y="1183613"/>
            <a:ext cx="7551075" cy="1340005"/>
          </a:xfrm>
          <a:prstGeom prst="rect">
            <a:avLst/>
          </a:prstGeom>
        </p:spPr>
        <p:txBody>
          <a:bodyPr>
            <a:normAutofit/>
          </a:bodyPr>
          <a:lstStyle>
            <a:lvl1pPr>
              <a:defRPr sz="5749" b="1" cap="all" baseline="0">
                <a:solidFill>
                  <a:srgbClr val="005094"/>
                </a:solidFill>
                <a:latin typeface="Conduit ITC" panose="02000506040000020004" pitchFamily="2" charset="0"/>
              </a:defRPr>
            </a:lvl1pPr>
          </a:lstStyle>
          <a:p>
            <a:r>
              <a:rPr lang="de-DE" dirty="0"/>
              <a:t>Mastertitelformat</a:t>
            </a:r>
          </a:p>
        </p:txBody>
      </p:sp>
      <p:pic>
        <p:nvPicPr>
          <p:cNvPr id="10" name="Grafik 9">
            <a:extLst>
              <a:ext uri="{FF2B5EF4-FFF2-40B4-BE49-F238E27FC236}">
                <a16:creationId xmlns:a16="http://schemas.microsoft.com/office/drawing/2014/main" id="{5893023F-6686-4465-B23D-E98048032E81}"/>
              </a:ext>
            </a:extLst>
          </p:cNvPr>
          <p:cNvPicPr>
            <a:picLocks noChangeAspect="1"/>
          </p:cNvPicPr>
          <p:nvPr userDrawn="1"/>
        </p:nvPicPr>
        <p:blipFill>
          <a:blip r:embed="rId2"/>
          <a:stretch>
            <a:fillRect/>
          </a:stretch>
        </p:blipFill>
        <p:spPr>
          <a:xfrm rot="19800000">
            <a:off x="8049064" y="5196156"/>
            <a:ext cx="4453982" cy="8115016"/>
          </a:xfrm>
          <a:prstGeom prst="rect">
            <a:avLst/>
          </a:prstGeom>
        </p:spPr>
      </p:pic>
      <p:pic>
        <p:nvPicPr>
          <p:cNvPr id="11" name="Grafik 10">
            <a:extLst>
              <a:ext uri="{FF2B5EF4-FFF2-40B4-BE49-F238E27FC236}">
                <a16:creationId xmlns:a16="http://schemas.microsoft.com/office/drawing/2014/main" id="{BF52CDDA-0364-4E52-B448-8C9921C64FEA}"/>
              </a:ext>
            </a:extLst>
          </p:cNvPr>
          <p:cNvPicPr>
            <a:picLocks noChangeAspect="1"/>
          </p:cNvPicPr>
          <p:nvPr userDrawn="1"/>
        </p:nvPicPr>
        <p:blipFill>
          <a:blip r:embed="rId3"/>
          <a:stretch>
            <a:fillRect/>
          </a:stretch>
        </p:blipFill>
        <p:spPr>
          <a:xfrm rot="19800000">
            <a:off x="10731402" y="-1069162"/>
            <a:ext cx="8775798" cy="12030461"/>
          </a:xfrm>
          <a:prstGeom prst="rect">
            <a:avLst/>
          </a:prstGeom>
          <a:effectLst>
            <a:innerShdw blurRad="114300">
              <a:prstClr val="black"/>
            </a:innerShdw>
          </a:effectLst>
        </p:spPr>
      </p:pic>
      <p:sp>
        <p:nvSpPr>
          <p:cNvPr id="13" name="Textplatzhalter 49">
            <a:extLst>
              <a:ext uri="{FF2B5EF4-FFF2-40B4-BE49-F238E27FC236}">
                <a16:creationId xmlns:a16="http://schemas.microsoft.com/office/drawing/2014/main" id="{1C32F203-A956-47B1-A2BF-9F64795C8A31}"/>
              </a:ext>
            </a:extLst>
          </p:cNvPr>
          <p:cNvSpPr>
            <a:spLocks noGrp="1"/>
          </p:cNvSpPr>
          <p:nvPr>
            <p:ph type="body" sz="quarter" idx="30"/>
          </p:nvPr>
        </p:nvSpPr>
        <p:spPr>
          <a:xfrm>
            <a:off x="1047091" y="3455793"/>
            <a:ext cx="7543496" cy="534609"/>
          </a:xfrm>
          <a:prstGeom prst="rect">
            <a:avLst/>
          </a:prstGeom>
        </p:spPr>
        <p:txBody>
          <a:bodyPr>
            <a:normAutofit/>
          </a:bodyPr>
          <a:lstStyle>
            <a:lvl1pPr marL="0" indent="0" algn="l">
              <a:buNone/>
              <a:defRPr sz="2849" b="1">
                <a:solidFill>
                  <a:srgbClr val="57AB27"/>
                </a:solidFill>
                <a:latin typeface="Conduit ITC" panose="02000506040000020004" pitchFamily="2" charset="0"/>
              </a:defRPr>
            </a:lvl1pPr>
          </a:lstStyle>
          <a:p>
            <a:pPr lvl="0"/>
            <a:endParaRPr lang="de-DE" dirty="0"/>
          </a:p>
        </p:txBody>
      </p:sp>
      <p:sp>
        <p:nvSpPr>
          <p:cNvPr id="14" name="Textplatzhalter 53">
            <a:extLst>
              <a:ext uri="{FF2B5EF4-FFF2-40B4-BE49-F238E27FC236}">
                <a16:creationId xmlns:a16="http://schemas.microsoft.com/office/drawing/2014/main" id="{2DDF750C-AEFB-45C7-ADAC-AED49AEB0ECF}"/>
              </a:ext>
            </a:extLst>
          </p:cNvPr>
          <p:cNvSpPr>
            <a:spLocks noGrp="1"/>
          </p:cNvSpPr>
          <p:nvPr>
            <p:ph type="body" sz="quarter" idx="31"/>
          </p:nvPr>
        </p:nvSpPr>
        <p:spPr>
          <a:xfrm>
            <a:off x="1047091" y="4090212"/>
            <a:ext cx="7543496" cy="1412229"/>
          </a:xfrm>
          <a:prstGeom prst="rect">
            <a:avLst/>
          </a:prstGeom>
        </p:spPr>
        <p:txBody>
          <a:bodyPr>
            <a:normAutofit/>
          </a:bodyPr>
          <a:lstStyle>
            <a:lvl1pPr marL="0" indent="0" algn="l">
              <a:buNone/>
              <a:defRPr sz="2049">
                <a:solidFill>
                  <a:srgbClr val="505050"/>
                </a:solidFill>
                <a:latin typeface="Conduit ITC" panose="02000506040000020004" pitchFamily="2" charset="0"/>
              </a:defRPr>
            </a:lvl1pPr>
          </a:lstStyle>
          <a:p>
            <a:pPr lvl="0"/>
            <a:endParaRPr lang="de-DE" dirty="0"/>
          </a:p>
        </p:txBody>
      </p:sp>
      <p:sp>
        <p:nvSpPr>
          <p:cNvPr id="16" name="Textplatzhalter 4">
            <a:extLst>
              <a:ext uri="{FF2B5EF4-FFF2-40B4-BE49-F238E27FC236}">
                <a16:creationId xmlns:a16="http://schemas.microsoft.com/office/drawing/2014/main" id="{BC700CFF-7D82-47E1-8A55-FF5146DFCF9B}"/>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39108161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Mockup Smartphone">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9C17DE10-0EDC-48CA-ADC1-F75931D6B091}"/>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a:p>
        </p:txBody>
      </p:sp>
      <p:sp>
        <p:nvSpPr>
          <p:cNvPr id="14" name="object 5">
            <a:extLst>
              <a:ext uri="{FF2B5EF4-FFF2-40B4-BE49-F238E27FC236}">
                <a16:creationId xmlns:a16="http://schemas.microsoft.com/office/drawing/2014/main" id="{51827EAB-DBA0-40B6-946E-3A642DB95CE6}"/>
              </a:ext>
            </a:extLst>
          </p:cNvPr>
          <p:cNvSpPr/>
          <p:nvPr userDrawn="1"/>
        </p:nvSpPr>
        <p:spPr>
          <a:xfrm>
            <a:off x="8889050" y="0"/>
            <a:ext cx="2326005" cy="10726421"/>
          </a:xfrm>
          <a:custGeom>
            <a:avLst/>
            <a:gdLst/>
            <a:ahLst/>
            <a:cxnLst/>
            <a:rect l="l" t="t" r="r" b="b"/>
            <a:pathLst>
              <a:path w="2326004" h="10726420">
                <a:moveTo>
                  <a:pt x="2325384" y="0"/>
                </a:moveTo>
                <a:lnTo>
                  <a:pt x="0" y="0"/>
                </a:lnTo>
                <a:lnTo>
                  <a:pt x="0" y="10726029"/>
                </a:lnTo>
                <a:lnTo>
                  <a:pt x="2325384" y="10726029"/>
                </a:lnTo>
                <a:lnTo>
                  <a:pt x="2325384" y="0"/>
                </a:lnTo>
                <a:close/>
              </a:path>
            </a:pathLst>
          </a:custGeom>
          <a:solidFill>
            <a:srgbClr val="7FA7C9"/>
          </a:solidFill>
        </p:spPr>
        <p:txBody>
          <a:bodyPr wrap="square" lIns="0" tIns="0" rIns="0" bIns="0" rtlCol="0"/>
          <a:lstStyle/>
          <a:p>
            <a:endParaRPr sz="1801"/>
          </a:p>
        </p:txBody>
      </p:sp>
      <p:sp>
        <p:nvSpPr>
          <p:cNvPr id="8" name="object 6">
            <a:extLst>
              <a:ext uri="{FF2B5EF4-FFF2-40B4-BE49-F238E27FC236}">
                <a16:creationId xmlns:a16="http://schemas.microsoft.com/office/drawing/2014/main" id="{1564BC3F-7400-4F48-90F7-F2BEECBD31C6}"/>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7FA7C9"/>
          </a:solidFill>
        </p:spPr>
        <p:txBody>
          <a:bodyPr wrap="square" lIns="0" tIns="0" rIns="0" bIns="0" rtlCol="0"/>
          <a:lstStyle/>
          <a:p>
            <a:endParaRPr sz="1801"/>
          </a:p>
        </p:txBody>
      </p:sp>
      <p:sp>
        <p:nvSpPr>
          <p:cNvPr id="25" name="Titel 46">
            <a:extLst>
              <a:ext uri="{FF2B5EF4-FFF2-40B4-BE49-F238E27FC236}">
                <a16:creationId xmlns:a16="http://schemas.microsoft.com/office/drawing/2014/main" id="{59BF775E-64F2-49D5-A2B6-4BA61A728241}"/>
              </a:ext>
            </a:extLst>
          </p:cNvPr>
          <p:cNvSpPr>
            <a:spLocks noGrp="1"/>
          </p:cNvSpPr>
          <p:nvPr>
            <p:ph type="title"/>
          </p:nvPr>
        </p:nvSpPr>
        <p:spPr>
          <a:xfrm>
            <a:off x="1039511" y="1183613"/>
            <a:ext cx="7849539" cy="1340005"/>
          </a:xfrm>
          <a:prstGeom prst="rect">
            <a:avLst/>
          </a:prstGeom>
        </p:spPr>
        <p:txBody>
          <a:bodyPr>
            <a:normAutofit/>
          </a:bodyPr>
          <a:lstStyle>
            <a:lvl1pPr>
              <a:defRPr sz="5749" b="1" cap="all" baseline="0">
                <a:solidFill>
                  <a:srgbClr val="005094"/>
                </a:solidFill>
                <a:latin typeface="Conduit ITC" panose="02000506040000020004" pitchFamily="2" charset="0"/>
              </a:defRPr>
            </a:lvl1pPr>
          </a:lstStyle>
          <a:p>
            <a:r>
              <a:rPr lang="de-DE" dirty="0"/>
              <a:t>Mastertitelformat</a:t>
            </a:r>
          </a:p>
        </p:txBody>
      </p:sp>
      <p:grpSp>
        <p:nvGrpSpPr>
          <p:cNvPr id="3" name="Gruppieren 2">
            <a:extLst>
              <a:ext uri="{FF2B5EF4-FFF2-40B4-BE49-F238E27FC236}">
                <a16:creationId xmlns:a16="http://schemas.microsoft.com/office/drawing/2014/main" id="{39A9B6F1-8529-4840-96A3-7ADF8963FA31}"/>
              </a:ext>
            </a:extLst>
          </p:cNvPr>
          <p:cNvGrpSpPr/>
          <p:nvPr userDrawn="1"/>
        </p:nvGrpSpPr>
        <p:grpSpPr>
          <a:xfrm>
            <a:off x="5100800" y="2523618"/>
            <a:ext cx="9902500" cy="8050638"/>
            <a:chOff x="2747528" y="1466286"/>
            <a:chExt cx="6556553" cy="5330415"/>
          </a:xfrm>
        </p:grpSpPr>
        <p:pic>
          <p:nvPicPr>
            <p:cNvPr id="10" name="Grafik 9">
              <a:extLst>
                <a:ext uri="{FF2B5EF4-FFF2-40B4-BE49-F238E27FC236}">
                  <a16:creationId xmlns:a16="http://schemas.microsoft.com/office/drawing/2014/main" id="{4EAA4C47-C426-4CBE-91F4-89F57B727AD9}"/>
                </a:ext>
              </a:extLst>
            </p:cNvPr>
            <p:cNvPicPr>
              <a:picLocks noChangeAspect="1"/>
            </p:cNvPicPr>
            <p:nvPr userDrawn="1"/>
          </p:nvPicPr>
          <p:blipFill>
            <a:blip r:embed="rId2"/>
            <a:stretch>
              <a:fillRect/>
            </a:stretch>
          </p:blipFill>
          <p:spPr>
            <a:xfrm>
              <a:off x="6773784" y="1870055"/>
              <a:ext cx="2530297" cy="4610122"/>
            </a:xfrm>
            <a:prstGeom prst="rect">
              <a:avLst/>
            </a:prstGeom>
          </p:spPr>
        </p:pic>
        <p:pic>
          <p:nvPicPr>
            <p:cNvPr id="11" name="Grafik 10">
              <a:extLst>
                <a:ext uri="{FF2B5EF4-FFF2-40B4-BE49-F238E27FC236}">
                  <a16:creationId xmlns:a16="http://schemas.microsoft.com/office/drawing/2014/main" id="{8084E601-164A-4BEC-A17C-D5BCA3162A73}"/>
                </a:ext>
              </a:extLst>
            </p:cNvPr>
            <p:cNvPicPr>
              <a:picLocks noChangeAspect="1"/>
            </p:cNvPicPr>
            <p:nvPr userDrawn="1"/>
          </p:nvPicPr>
          <p:blipFill>
            <a:blip r:embed="rId2"/>
            <a:stretch>
              <a:fillRect/>
            </a:stretch>
          </p:blipFill>
          <p:spPr>
            <a:xfrm>
              <a:off x="2747528" y="1870055"/>
              <a:ext cx="2530297" cy="4610122"/>
            </a:xfrm>
            <a:prstGeom prst="rect">
              <a:avLst/>
            </a:prstGeom>
          </p:spPr>
        </p:pic>
        <p:pic>
          <p:nvPicPr>
            <p:cNvPr id="12" name="Grafik 11">
              <a:extLst>
                <a:ext uri="{FF2B5EF4-FFF2-40B4-BE49-F238E27FC236}">
                  <a16:creationId xmlns:a16="http://schemas.microsoft.com/office/drawing/2014/main" id="{A017CB13-F660-415F-9557-46D0362EA6EC}"/>
                </a:ext>
              </a:extLst>
            </p:cNvPr>
            <p:cNvPicPr>
              <a:picLocks noChangeAspect="1"/>
            </p:cNvPicPr>
            <p:nvPr userDrawn="1"/>
          </p:nvPicPr>
          <p:blipFill>
            <a:blip r:embed="rId2"/>
            <a:stretch>
              <a:fillRect/>
            </a:stretch>
          </p:blipFill>
          <p:spPr>
            <a:xfrm>
              <a:off x="4541375" y="1466286"/>
              <a:ext cx="2925634" cy="5330415"/>
            </a:xfrm>
            <a:prstGeom prst="rect">
              <a:avLst/>
            </a:prstGeom>
          </p:spPr>
        </p:pic>
      </p:grpSp>
      <p:sp>
        <p:nvSpPr>
          <p:cNvPr id="15" name="Textplatzhalter 4">
            <a:extLst>
              <a:ext uri="{FF2B5EF4-FFF2-40B4-BE49-F238E27FC236}">
                <a16:creationId xmlns:a16="http://schemas.microsoft.com/office/drawing/2014/main" id="{BDA3472B-0D26-4C4B-AB79-2FAF33914F11}"/>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40969136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Pfeildarstellung">
    <p:spTree>
      <p:nvGrpSpPr>
        <p:cNvPr id="1" name=""/>
        <p:cNvGrpSpPr/>
        <p:nvPr/>
      </p:nvGrpSpPr>
      <p:grpSpPr>
        <a:xfrm>
          <a:off x="0" y="0"/>
          <a:ext cx="0" cy="0"/>
          <a:chOff x="0" y="0"/>
          <a:chExt cx="0" cy="0"/>
        </a:xfrm>
      </p:grpSpPr>
      <p:sp>
        <p:nvSpPr>
          <p:cNvPr id="65" name="object 2">
            <a:extLst>
              <a:ext uri="{FF2B5EF4-FFF2-40B4-BE49-F238E27FC236}">
                <a16:creationId xmlns:a16="http://schemas.microsoft.com/office/drawing/2014/main" id="{A4CC4BCD-FCAC-4FCD-BB52-89A0AE9C18E0}"/>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a:p>
        </p:txBody>
      </p:sp>
      <p:sp>
        <p:nvSpPr>
          <p:cNvPr id="8" name="object 6">
            <a:extLst>
              <a:ext uri="{FF2B5EF4-FFF2-40B4-BE49-F238E27FC236}">
                <a16:creationId xmlns:a16="http://schemas.microsoft.com/office/drawing/2014/main" id="{1564BC3F-7400-4F48-90F7-F2BEECBD31C6}"/>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7FA7C9"/>
          </a:solidFill>
        </p:spPr>
        <p:txBody>
          <a:bodyPr wrap="square" lIns="0" tIns="0" rIns="0" bIns="0" rtlCol="0"/>
          <a:lstStyle/>
          <a:p>
            <a:endParaRPr sz="1801"/>
          </a:p>
        </p:txBody>
      </p:sp>
      <p:sp>
        <p:nvSpPr>
          <p:cNvPr id="25" name="Titel 46">
            <a:extLst>
              <a:ext uri="{FF2B5EF4-FFF2-40B4-BE49-F238E27FC236}">
                <a16:creationId xmlns:a16="http://schemas.microsoft.com/office/drawing/2014/main" id="{59BF775E-64F2-49D5-A2B6-4BA61A728241}"/>
              </a:ext>
            </a:extLst>
          </p:cNvPr>
          <p:cNvSpPr>
            <a:spLocks noGrp="1"/>
          </p:cNvSpPr>
          <p:nvPr>
            <p:ph type="title"/>
          </p:nvPr>
        </p:nvSpPr>
        <p:spPr>
          <a:xfrm>
            <a:off x="1039511" y="1183613"/>
            <a:ext cx="16574721" cy="1340005"/>
          </a:xfrm>
          <a:prstGeom prst="rect">
            <a:avLst/>
          </a:prstGeom>
        </p:spPr>
        <p:txBody>
          <a:bodyPr>
            <a:normAutofit/>
          </a:bodyPr>
          <a:lstStyle>
            <a:lvl1pPr>
              <a:defRPr sz="5749" b="1" cap="all" baseline="0">
                <a:solidFill>
                  <a:srgbClr val="005094"/>
                </a:solidFill>
                <a:latin typeface="Conduit ITC" panose="02000506040000020004" pitchFamily="2" charset="0"/>
              </a:defRPr>
            </a:lvl1pPr>
          </a:lstStyle>
          <a:p>
            <a:r>
              <a:rPr lang="de-DE" dirty="0"/>
              <a:t>Mastertitelformat</a:t>
            </a:r>
          </a:p>
        </p:txBody>
      </p:sp>
      <p:grpSp>
        <p:nvGrpSpPr>
          <p:cNvPr id="43" name="Group 7">
            <a:extLst>
              <a:ext uri="{FF2B5EF4-FFF2-40B4-BE49-F238E27FC236}">
                <a16:creationId xmlns:a16="http://schemas.microsoft.com/office/drawing/2014/main" id="{77A2EAFA-3833-41CB-812E-8699E896CB50}"/>
              </a:ext>
            </a:extLst>
          </p:cNvPr>
          <p:cNvGrpSpPr>
            <a:grpSpLocks/>
          </p:cNvGrpSpPr>
          <p:nvPr/>
        </p:nvGrpSpPr>
        <p:grpSpPr bwMode="auto">
          <a:xfrm>
            <a:off x="1" y="7160503"/>
            <a:ext cx="4579494" cy="2253169"/>
            <a:chOff x="797001" y="4911925"/>
            <a:chExt cx="2597150" cy="1562100"/>
          </a:xfrm>
          <a:solidFill>
            <a:schemeClr val="accent5">
              <a:lumMod val="20000"/>
              <a:lumOff val="80000"/>
            </a:schemeClr>
          </a:solidFill>
        </p:grpSpPr>
        <p:sp>
          <p:nvSpPr>
            <p:cNvPr id="63" name="Rectangle 1">
              <a:extLst>
                <a:ext uri="{FF2B5EF4-FFF2-40B4-BE49-F238E27FC236}">
                  <a16:creationId xmlns:a16="http://schemas.microsoft.com/office/drawing/2014/main" id="{69444BC2-5E53-47A7-B932-7782AF19DAE2}"/>
                </a:ext>
              </a:extLst>
            </p:cNvPr>
            <p:cNvSpPr>
              <a:spLocks/>
            </p:cNvSpPr>
            <p:nvPr/>
          </p:nvSpPr>
          <p:spPr bwMode="auto">
            <a:xfrm>
              <a:off x="797001" y="4911925"/>
              <a:ext cx="2590800" cy="1562100"/>
            </a:xfrm>
            <a:prstGeom prst="rect">
              <a:avLst/>
            </a:prstGeom>
            <a:solidFill>
              <a:srgbClr val="7FA7C9"/>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de-DE" altLang="de-DE" sz="1401" b="0" i="0" u="none" strike="noStrike" kern="1200" cap="none" spc="0" normalizeH="0" baseline="0" noProof="0" dirty="0">
                <a:ln>
                  <a:noFill/>
                </a:ln>
                <a:solidFill>
                  <a:srgbClr val="45494E"/>
                </a:solidFill>
                <a:effectLst/>
                <a:uLnTx/>
                <a:uFillTx/>
                <a:latin typeface="Verdana"/>
                <a:ea typeface="+mn-ea"/>
                <a:cs typeface="+mn-cs"/>
              </a:endParaRPr>
            </a:p>
          </p:txBody>
        </p:sp>
        <p:sp>
          <p:nvSpPr>
            <p:cNvPr id="64" name="Freeform 2">
              <a:extLst>
                <a:ext uri="{FF2B5EF4-FFF2-40B4-BE49-F238E27FC236}">
                  <a16:creationId xmlns:a16="http://schemas.microsoft.com/office/drawing/2014/main" id="{496D346F-9700-4DA2-B703-BB7BED96D0E2}"/>
                </a:ext>
              </a:extLst>
            </p:cNvPr>
            <p:cNvSpPr>
              <a:spLocks/>
            </p:cNvSpPr>
            <p:nvPr/>
          </p:nvSpPr>
          <p:spPr bwMode="auto">
            <a:xfrm>
              <a:off x="2682951" y="5742639"/>
              <a:ext cx="711200" cy="717634"/>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accent2">
                <a:lumMod val="75000"/>
              </a:schemeClr>
            </a:solidFill>
            <a:ln>
              <a:noFill/>
            </a:ln>
            <a:extLst>
              <a:ext uri="{91240B29-F687-4f45-9708-019B960494DF}"/>
            </a:extLst>
          </p:spPr>
          <p:txBody>
            <a:bodyPr lIns="0" tIns="0" rIns="0" bIns="0"/>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401" b="0" i="0" u="none" strike="noStrike" kern="1200" cap="none" spc="0" normalizeH="0" baseline="0" noProof="0" dirty="0">
                <a:ln>
                  <a:noFill/>
                </a:ln>
                <a:solidFill>
                  <a:srgbClr val="45494E"/>
                </a:solidFill>
                <a:effectLst/>
                <a:uLnTx/>
                <a:uFillTx/>
                <a:latin typeface="Verdana"/>
                <a:ea typeface="+mn-ea"/>
                <a:cs typeface="+mn-cs"/>
              </a:endParaRPr>
            </a:p>
          </p:txBody>
        </p:sp>
      </p:grpSp>
      <p:grpSp>
        <p:nvGrpSpPr>
          <p:cNvPr id="44" name="Group 14">
            <a:extLst>
              <a:ext uri="{FF2B5EF4-FFF2-40B4-BE49-F238E27FC236}">
                <a16:creationId xmlns:a16="http://schemas.microsoft.com/office/drawing/2014/main" id="{BA450FA6-2F90-4A3D-8A87-B5E965504E25}"/>
              </a:ext>
            </a:extLst>
          </p:cNvPr>
          <p:cNvGrpSpPr>
            <a:grpSpLocks/>
          </p:cNvGrpSpPr>
          <p:nvPr/>
        </p:nvGrpSpPr>
        <p:grpSpPr bwMode="auto">
          <a:xfrm>
            <a:off x="3325453" y="6105149"/>
            <a:ext cx="4579494" cy="2253578"/>
            <a:chOff x="2682951" y="4194375"/>
            <a:chExt cx="2597150" cy="1562100"/>
          </a:xfrm>
        </p:grpSpPr>
        <p:sp>
          <p:nvSpPr>
            <p:cNvPr id="61" name="Rectangle 4">
              <a:extLst>
                <a:ext uri="{FF2B5EF4-FFF2-40B4-BE49-F238E27FC236}">
                  <a16:creationId xmlns:a16="http://schemas.microsoft.com/office/drawing/2014/main" id="{43E88DB4-67E5-4B23-A85B-9930639AAAA0}"/>
                </a:ext>
              </a:extLst>
            </p:cNvPr>
            <p:cNvSpPr>
              <a:spLocks/>
            </p:cNvSpPr>
            <p:nvPr/>
          </p:nvSpPr>
          <p:spPr bwMode="auto">
            <a:xfrm>
              <a:off x="2682951" y="4194375"/>
              <a:ext cx="2590800" cy="1562100"/>
            </a:xfrm>
            <a:prstGeom prst="rect">
              <a:avLst/>
            </a:prstGeom>
            <a:solidFill>
              <a:schemeClr val="accent2"/>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de-DE" altLang="de-DE" sz="1401" b="0" i="0" u="none" strike="noStrike" kern="1200" cap="none" spc="0" normalizeH="0" baseline="0" noProof="0" dirty="0">
                <a:ln>
                  <a:noFill/>
                </a:ln>
                <a:solidFill>
                  <a:srgbClr val="45494E"/>
                </a:solidFill>
                <a:effectLst/>
                <a:uLnTx/>
                <a:uFillTx/>
                <a:latin typeface="Verdana"/>
                <a:ea typeface="+mn-ea"/>
                <a:cs typeface="+mn-cs"/>
              </a:endParaRPr>
            </a:p>
          </p:txBody>
        </p:sp>
        <p:sp>
          <p:nvSpPr>
            <p:cNvPr id="62" name="Freeform 5">
              <a:extLst>
                <a:ext uri="{FF2B5EF4-FFF2-40B4-BE49-F238E27FC236}">
                  <a16:creationId xmlns:a16="http://schemas.microsoft.com/office/drawing/2014/main" id="{92A29390-635C-4F5A-B92E-46F5D43B75CF}"/>
                </a:ext>
              </a:extLst>
            </p:cNvPr>
            <p:cNvSpPr>
              <a:spLocks/>
            </p:cNvSpPr>
            <p:nvPr/>
          </p:nvSpPr>
          <p:spPr bwMode="auto">
            <a:xfrm>
              <a:off x="4568901" y="5038972"/>
              <a:ext cx="711200" cy="717503"/>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accent3">
                <a:lumMod val="75000"/>
              </a:schemeClr>
            </a:solidFill>
            <a:ln>
              <a:noFill/>
            </a:ln>
            <a:extLst>
              <a:ext uri="{91240B29-F687-4f45-9708-019B960494DF}"/>
            </a:extLst>
          </p:spPr>
          <p:txBody>
            <a:bodyPr lIns="0" tIns="0" rIns="0" bIns="0"/>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401" b="0" i="0" u="none" strike="noStrike" kern="1200" cap="none" spc="0" normalizeH="0" baseline="0" noProof="0" dirty="0">
                <a:ln>
                  <a:noFill/>
                </a:ln>
                <a:solidFill>
                  <a:srgbClr val="45494E"/>
                </a:solidFill>
                <a:effectLst/>
                <a:uLnTx/>
                <a:uFillTx/>
                <a:latin typeface="Verdana"/>
                <a:ea typeface="+mn-ea"/>
                <a:cs typeface="+mn-cs"/>
              </a:endParaRPr>
            </a:p>
          </p:txBody>
        </p:sp>
      </p:grpSp>
      <p:grpSp>
        <p:nvGrpSpPr>
          <p:cNvPr id="45" name="Group 21">
            <a:extLst>
              <a:ext uri="{FF2B5EF4-FFF2-40B4-BE49-F238E27FC236}">
                <a16:creationId xmlns:a16="http://schemas.microsoft.com/office/drawing/2014/main" id="{3C1A7260-BB94-401D-BA7D-90ABB5E53DE3}"/>
              </a:ext>
            </a:extLst>
          </p:cNvPr>
          <p:cNvGrpSpPr>
            <a:grpSpLocks/>
          </p:cNvGrpSpPr>
          <p:nvPr/>
        </p:nvGrpSpPr>
        <p:grpSpPr bwMode="auto">
          <a:xfrm>
            <a:off x="6662102" y="5070180"/>
            <a:ext cx="4568296" cy="2253432"/>
            <a:chOff x="4575251" y="3476271"/>
            <a:chExt cx="2590800" cy="1562654"/>
          </a:xfrm>
        </p:grpSpPr>
        <p:sp>
          <p:nvSpPr>
            <p:cNvPr id="50" name="Rectangle 22">
              <a:extLst>
                <a:ext uri="{FF2B5EF4-FFF2-40B4-BE49-F238E27FC236}">
                  <a16:creationId xmlns:a16="http://schemas.microsoft.com/office/drawing/2014/main" id="{6F508522-CE7B-46FF-B9B2-21C48F67D42D}"/>
                </a:ext>
              </a:extLst>
            </p:cNvPr>
            <p:cNvSpPr>
              <a:spLocks/>
            </p:cNvSpPr>
            <p:nvPr/>
          </p:nvSpPr>
          <p:spPr bwMode="auto">
            <a:xfrm>
              <a:off x="4575251" y="3476271"/>
              <a:ext cx="2590800" cy="1562654"/>
            </a:xfrm>
            <a:prstGeom prst="rect">
              <a:avLst/>
            </a:prstGeom>
            <a:solidFill>
              <a:schemeClr val="accent3"/>
            </a:solidFill>
            <a:ln w="25400">
              <a:noFill/>
              <a:miter lim="800000"/>
              <a:headEnd/>
              <a:tailEnd/>
            </a:ln>
          </p:spPr>
          <p:txBody>
            <a:bodyPr lIns="0" tIns="0" rIns="0" bIns="0"/>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401" b="0" i="0" u="none" strike="noStrike" kern="1200" cap="none" spc="0" normalizeH="0" baseline="0" noProof="0">
                <a:ln>
                  <a:noFill/>
                </a:ln>
                <a:solidFill>
                  <a:srgbClr val="45494E"/>
                </a:solidFill>
                <a:effectLst/>
                <a:uLnTx/>
                <a:uFillTx/>
                <a:latin typeface="Verdana"/>
                <a:ea typeface="+mn-ea"/>
                <a:cs typeface="+mn-cs"/>
              </a:endParaRPr>
            </a:p>
          </p:txBody>
        </p:sp>
        <p:sp>
          <p:nvSpPr>
            <p:cNvPr id="51" name="Freeform 23">
              <a:extLst>
                <a:ext uri="{FF2B5EF4-FFF2-40B4-BE49-F238E27FC236}">
                  <a16:creationId xmlns:a16="http://schemas.microsoft.com/office/drawing/2014/main" id="{C11F1105-1F9D-448C-A4C7-3A29BE2C4872}"/>
                </a:ext>
              </a:extLst>
            </p:cNvPr>
            <p:cNvSpPr>
              <a:spLocks/>
            </p:cNvSpPr>
            <p:nvPr/>
          </p:nvSpPr>
          <p:spPr bwMode="auto">
            <a:xfrm>
              <a:off x="6448501" y="4321120"/>
              <a:ext cx="711200" cy="717805"/>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accent1">
                <a:lumMod val="75000"/>
              </a:schemeClr>
            </a:solidFill>
            <a:ln>
              <a:noFill/>
            </a:ln>
            <a:extLst>
              <a:ext uri="{91240B29-F687-4f45-9708-019B960494DF}"/>
            </a:extLst>
          </p:spPr>
          <p:txBody>
            <a:bodyPr lIns="0" tIns="0" rIns="0" bIns="0"/>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401" b="0" i="0" u="none" strike="noStrike" kern="1200" cap="none" spc="0" normalizeH="0" baseline="0" noProof="0">
                <a:ln>
                  <a:noFill/>
                </a:ln>
                <a:solidFill>
                  <a:srgbClr val="45494E"/>
                </a:solidFill>
                <a:effectLst/>
                <a:uLnTx/>
                <a:uFillTx/>
                <a:latin typeface="Verdana"/>
                <a:ea typeface="+mn-ea"/>
                <a:cs typeface="+mn-cs"/>
              </a:endParaRPr>
            </a:p>
          </p:txBody>
        </p:sp>
      </p:grpSp>
      <p:grpSp>
        <p:nvGrpSpPr>
          <p:cNvPr id="46" name="Group 28">
            <a:extLst>
              <a:ext uri="{FF2B5EF4-FFF2-40B4-BE49-F238E27FC236}">
                <a16:creationId xmlns:a16="http://schemas.microsoft.com/office/drawing/2014/main" id="{12035582-3199-4305-AC4E-FB9EDDCF0BD7}"/>
              </a:ext>
            </a:extLst>
          </p:cNvPr>
          <p:cNvGrpSpPr>
            <a:grpSpLocks/>
          </p:cNvGrpSpPr>
          <p:nvPr/>
        </p:nvGrpSpPr>
        <p:grpSpPr bwMode="auto">
          <a:xfrm>
            <a:off x="9965159" y="4044226"/>
            <a:ext cx="4568296" cy="2253432"/>
            <a:chOff x="6448501" y="2765809"/>
            <a:chExt cx="2590800" cy="1561916"/>
          </a:xfrm>
          <a:solidFill>
            <a:schemeClr val="accent1"/>
          </a:solidFill>
        </p:grpSpPr>
        <p:sp>
          <p:nvSpPr>
            <p:cNvPr id="48" name="Rectangle 29">
              <a:extLst>
                <a:ext uri="{FF2B5EF4-FFF2-40B4-BE49-F238E27FC236}">
                  <a16:creationId xmlns:a16="http://schemas.microsoft.com/office/drawing/2014/main" id="{AF983167-262A-4DDF-AD98-4C819FD607FB}"/>
                </a:ext>
              </a:extLst>
            </p:cNvPr>
            <p:cNvSpPr>
              <a:spLocks/>
            </p:cNvSpPr>
            <p:nvPr/>
          </p:nvSpPr>
          <p:spPr bwMode="auto">
            <a:xfrm>
              <a:off x="6448501" y="2765809"/>
              <a:ext cx="2590800" cy="1561916"/>
            </a:xfrm>
            <a:prstGeom prst="rect">
              <a:avLst/>
            </a:prstGeom>
            <a:grpFill/>
            <a:ln w="25400">
              <a:noFill/>
              <a:miter lim="800000"/>
              <a:headEnd/>
              <a:tailEnd/>
            </a:ln>
          </p:spPr>
          <p:txBody>
            <a:bodyPr lIns="0" tIns="0" rIns="0" bIns="0"/>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401" b="0" i="0" u="none" strike="noStrike" kern="1200" cap="none" spc="0" normalizeH="0" baseline="0" noProof="0" dirty="0">
                <a:ln>
                  <a:noFill/>
                </a:ln>
                <a:solidFill>
                  <a:srgbClr val="45494E"/>
                </a:solidFill>
                <a:effectLst/>
                <a:uLnTx/>
                <a:uFillTx/>
                <a:latin typeface="Verdana"/>
                <a:ea typeface="+mn-ea"/>
                <a:cs typeface="+mn-cs"/>
              </a:endParaRPr>
            </a:p>
          </p:txBody>
        </p:sp>
        <p:sp>
          <p:nvSpPr>
            <p:cNvPr id="49" name="Freeform 30">
              <a:extLst>
                <a:ext uri="{FF2B5EF4-FFF2-40B4-BE49-F238E27FC236}">
                  <a16:creationId xmlns:a16="http://schemas.microsoft.com/office/drawing/2014/main" id="{102769CD-E348-404B-AF10-6D4D8899954B}"/>
                </a:ext>
              </a:extLst>
            </p:cNvPr>
            <p:cNvSpPr>
              <a:spLocks/>
            </p:cNvSpPr>
            <p:nvPr/>
          </p:nvSpPr>
          <p:spPr bwMode="auto">
            <a:xfrm>
              <a:off x="8328101" y="3597561"/>
              <a:ext cx="711200" cy="717465"/>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accent5">
                <a:lumMod val="75000"/>
              </a:schemeClr>
            </a:solidFill>
            <a:ln>
              <a:noFill/>
            </a:ln>
            <a:extLst>
              <a:ext uri="{91240B29-F687-4f45-9708-019B960494DF}"/>
            </a:extLst>
          </p:spPr>
          <p:txBody>
            <a:bodyPr lIns="0" tIns="0" rIns="0" bIns="0"/>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401" b="0" i="0" u="none" strike="noStrike" kern="1200" cap="none" spc="0" normalizeH="0" baseline="0" noProof="0" dirty="0">
                <a:ln>
                  <a:noFill/>
                </a:ln>
                <a:solidFill>
                  <a:srgbClr val="090A28"/>
                </a:solidFill>
                <a:effectLst/>
                <a:uLnTx/>
                <a:uFillTx/>
                <a:latin typeface="Verdana"/>
                <a:ea typeface="+mn-ea"/>
                <a:cs typeface="+mn-cs"/>
              </a:endParaRPr>
            </a:p>
          </p:txBody>
        </p:sp>
      </p:grpSp>
      <p:sp>
        <p:nvSpPr>
          <p:cNvPr id="47" name="AutoShape 13">
            <a:extLst>
              <a:ext uri="{FF2B5EF4-FFF2-40B4-BE49-F238E27FC236}">
                <a16:creationId xmlns:a16="http://schemas.microsoft.com/office/drawing/2014/main" id="{8B716316-A082-43A6-A77F-754E0DECAE42}"/>
              </a:ext>
            </a:extLst>
          </p:cNvPr>
          <p:cNvSpPr>
            <a:spLocks/>
          </p:cNvSpPr>
          <p:nvPr/>
        </p:nvSpPr>
        <p:spPr bwMode="auto">
          <a:xfrm>
            <a:off x="13279414" y="2523618"/>
            <a:ext cx="6227788" cy="3215263"/>
          </a:xfrm>
          <a:prstGeom prst="rightArrow">
            <a:avLst>
              <a:gd name="adj1" fmla="val 69463"/>
              <a:gd name="adj2" fmla="val 47989"/>
            </a:avLst>
          </a:prstGeom>
          <a:solidFill>
            <a:schemeClr val="accent5"/>
          </a:solidFill>
          <a:ln w="25400">
            <a:noFill/>
            <a:miter lim="800000"/>
            <a:headEnd/>
            <a:tailEnd/>
          </a:ln>
        </p:spPr>
        <p:txBody>
          <a:bodyPr lIns="0" tIns="0" rIns="0" bIns="0"/>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401" b="0" i="0" u="none" strike="noStrike" kern="1200" cap="none" spc="0" normalizeH="0" baseline="0" noProof="0" dirty="0">
              <a:ln>
                <a:noFill/>
              </a:ln>
              <a:solidFill>
                <a:srgbClr val="45494E"/>
              </a:solidFill>
              <a:effectLst/>
              <a:uLnTx/>
              <a:uFillTx/>
              <a:latin typeface="Verdana"/>
              <a:ea typeface="+mn-ea"/>
              <a:cs typeface="+mn-cs"/>
            </a:endParaRPr>
          </a:p>
        </p:txBody>
      </p:sp>
      <p:sp>
        <p:nvSpPr>
          <p:cNvPr id="66" name="Textplatzhalter 49">
            <a:extLst>
              <a:ext uri="{FF2B5EF4-FFF2-40B4-BE49-F238E27FC236}">
                <a16:creationId xmlns:a16="http://schemas.microsoft.com/office/drawing/2014/main" id="{D3BCCCB0-98D3-43D9-AAC7-FAAB7455057C}"/>
              </a:ext>
            </a:extLst>
          </p:cNvPr>
          <p:cNvSpPr>
            <a:spLocks noGrp="1"/>
          </p:cNvSpPr>
          <p:nvPr>
            <p:ph type="body" sz="quarter" idx="36"/>
          </p:nvPr>
        </p:nvSpPr>
        <p:spPr>
          <a:xfrm>
            <a:off x="221909" y="8019785"/>
            <a:ext cx="2908791" cy="534609"/>
          </a:xfrm>
          <a:prstGeom prst="rect">
            <a:avLst/>
          </a:prstGeom>
        </p:spPr>
        <p:txBody>
          <a:bodyPr>
            <a:normAutofit/>
          </a:bodyPr>
          <a:lstStyle>
            <a:lvl1pPr marL="0" indent="0" algn="ctr">
              <a:buNone/>
              <a:defRPr sz="2849" b="1">
                <a:solidFill>
                  <a:schemeClr val="bg1"/>
                </a:solidFill>
                <a:latin typeface="Conduit ITC" panose="02000506040000020004" pitchFamily="2" charset="0"/>
              </a:defRPr>
            </a:lvl1pPr>
          </a:lstStyle>
          <a:p>
            <a:pPr lvl="0"/>
            <a:endParaRPr lang="de-DE" dirty="0"/>
          </a:p>
        </p:txBody>
      </p:sp>
      <p:sp>
        <p:nvSpPr>
          <p:cNvPr id="67" name="Textplatzhalter 49">
            <a:extLst>
              <a:ext uri="{FF2B5EF4-FFF2-40B4-BE49-F238E27FC236}">
                <a16:creationId xmlns:a16="http://schemas.microsoft.com/office/drawing/2014/main" id="{71F101EC-04EB-4687-AE14-C44D576DB36B}"/>
              </a:ext>
            </a:extLst>
          </p:cNvPr>
          <p:cNvSpPr>
            <a:spLocks noGrp="1"/>
          </p:cNvSpPr>
          <p:nvPr>
            <p:ph type="body" sz="quarter" idx="37"/>
          </p:nvPr>
        </p:nvSpPr>
        <p:spPr>
          <a:xfrm>
            <a:off x="3541761" y="6893200"/>
            <a:ext cx="2908791" cy="534609"/>
          </a:xfrm>
          <a:prstGeom prst="rect">
            <a:avLst/>
          </a:prstGeom>
        </p:spPr>
        <p:txBody>
          <a:bodyPr>
            <a:normAutofit/>
          </a:bodyPr>
          <a:lstStyle>
            <a:lvl1pPr marL="0" indent="0" algn="ctr">
              <a:buNone/>
              <a:defRPr sz="2849" b="1">
                <a:solidFill>
                  <a:schemeClr val="bg1"/>
                </a:solidFill>
                <a:latin typeface="Conduit ITC" panose="02000506040000020004" pitchFamily="2" charset="0"/>
              </a:defRPr>
            </a:lvl1pPr>
          </a:lstStyle>
          <a:p>
            <a:pPr lvl="0"/>
            <a:endParaRPr lang="de-DE" dirty="0"/>
          </a:p>
        </p:txBody>
      </p:sp>
      <p:sp>
        <p:nvSpPr>
          <p:cNvPr id="68" name="Textplatzhalter 49">
            <a:extLst>
              <a:ext uri="{FF2B5EF4-FFF2-40B4-BE49-F238E27FC236}">
                <a16:creationId xmlns:a16="http://schemas.microsoft.com/office/drawing/2014/main" id="{55C4590F-5B72-4B77-BFDE-369C488D1DC1}"/>
              </a:ext>
            </a:extLst>
          </p:cNvPr>
          <p:cNvSpPr>
            <a:spLocks noGrp="1"/>
          </p:cNvSpPr>
          <p:nvPr>
            <p:ph type="body" sz="quarter" idx="38"/>
          </p:nvPr>
        </p:nvSpPr>
        <p:spPr>
          <a:xfrm>
            <a:off x="6859235" y="5837843"/>
            <a:ext cx="2908791" cy="534609"/>
          </a:xfrm>
          <a:prstGeom prst="rect">
            <a:avLst/>
          </a:prstGeom>
        </p:spPr>
        <p:txBody>
          <a:bodyPr>
            <a:normAutofit/>
          </a:bodyPr>
          <a:lstStyle>
            <a:lvl1pPr marL="0" indent="0" algn="ctr">
              <a:buNone/>
              <a:defRPr sz="2849" b="1">
                <a:solidFill>
                  <a:schemeClr val="bg1"/>
                </a:solidFill>
                <a:latin typeface="Conduit ITC" panose="02000506040000020004" pitchFamily="2" charset="0"/>
              </a:defRPr>
            </a:lvl1pPr>
          </a:lstStyle>
          <a:p>
            <a:pPr lvl="0"/>
            <a:endParaRPr lang="de-DE" dirty="0"/>
          </a:p>
        </p:txBody>
      </p:sp>
      <p:sp>
        <p:nvSpPr>
          <p:cNvPr id="69" name="Textplatzhalter 49">
            <a:extLst>
              <a:ext uri="{FF2B5EF4-FFF2-40B4-BE49-F238E27FC236}">
                <a16:creationId xmlns:a16="http://schemas.microsoft.com/office/drawing/2014/main" id="{D826DB45-5B58-481B-A9A7-81A1C260CB50}"/>
              </a:ext>
            </a:extLst>
          </p:cNvPr>
          <p:cNvSpPr>
            <a:spLocks noGrp="1"/>
          </p:cNvSpPr>
          <p:nvPr>
            <p:ph type="body" sz="quarter" idx="39"/>
          </p:nvPr>
        </p:nvSpPr>
        <p:spPr>
          <a:xfrm>
            <a:off x="10170270" y="4903639"/>
            <a:ext cx="2908791" cy="534609"/>
          </a:xfrm>
          <a:prstGeom prst="rect">
            <a:avLst/>
          </a:prstGeom>
        </p:spPr>
        <p:txBody>
          <a:bodyPr>
            <a:normAutofit/>
          </a:bodyPr>
          <a:lstStyle>
            <a:lvl1pPr marL="0" indent="0" algn="ctr">
              <a:buNone/>
              <a:defRPr sz="2849" b="1">
                <a:solidFill>
                  <a:schemeClr val="bg1"/>
                </a:solidFill>
                <a:latin typeface="Conduit ITC" panose="02000506040000020004" pitchFamily="2" charset="0"/>
              </a:defRPr>
            </a:lvl1pPr>
          </a:lstStyle>
          <a:p>
            <a:pPr lvl="0"/>
            <a:endParaRPr lang="de-DE" dirty="0"/>
          </a:p>
        </p:txBody>
      </p:sp>
      <p:sp>
        <p:nvSpPr>
          <p:cNvPr id="70" name="Textplatzhalter 49">
            <a:extLst>
              <a:ext uri="{FF2B5EF4-FFF2-40B4-BE49-F238E27FC236}">
                <a16:creationId xmlns:a16="http://schemas.microsoft.com/office/drawing/2014/main" id="{20BBB36C-5D7A-40CC-9A22-0F3B769EA2C6}"/>
              </a:ext>
            </a:extLst>
          </p:cNvPr>
          <p:cNvSpPr>
            <a:spLocks noGrp="1"/>
          </p:cNvSpPr>
          <p:nvPr>
            <p:ph type="body" sz="quarter" idx="40"/>
          </p:nvPr>
        </p:nvSpPr>
        <p:spPr>
          <a:xfrm>
            <a:off x="14111538" y="3776923"/>
            <a:ext cx="2908791" cy="534609"/>
          </a:xfrm>
          <a:prstGeom prst="rect">
            <a:avLst/>
          </a:prstGeom>
        </p:spPr>
        <p:txBody>
          <a:bodyPr>
            <a:normAutofit/>
          </a:bodyPr>
          <a:lstStyle>
            <a:lvl1pPr marL="0" indent="0" algn="ctr">
              <a:buNone/>
              <a:defRPr sz="2849" b="1">
                <a:solidFill>
                  <a:schemeClr val="bg1"/>
                </a:solidFill>
                <a:latin typeface="Conduit ITC" panose="02000506040000020004" pitchFamily="2" charset="0"/>
              </a:defRPr>
            </a:lvl1pPr>
          </a:lstStyle>
          <a:p>
            <a:pPr lvl="0"/>
            <a:endParaRPr lang="de-DE" dirty="0"/>
          </a:p>
        </p:txBody>
      </p:sp>
      <p:sp>
        <p:nvSpPr>
          <p:cNvPr id="26" name="Textplatzhalter 4">
            <a:extLst>
              <a:ext uri="{FF2B5EF4-FFF2-40B4-BE49-F238E27FC236}">
                <a16:creationId xmlns:a16="http://schemas.microsoft.com/office/drawing/2014/main" id="{DB8011FB-A789-4679-87B5-B3AC854DCACF}"/>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22992398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Pfeildarstellung">
    <p:spTree>
      <p:nvGrpSpPr>
        <p:cNvPr id="1" name=""/>
        <p:cNvGrpSpPr/>
        <p:nvPr/>
      </p:nvGrpSpPr>
      <p:grpSpPr>
        <a:xfrm>
          <a:off x="0" y="0"/>
          <a:ext cx="0" cy="0"/>
          <a:chOff x="0" y="0"/>
          <a:chExt cx="0" cy="0"/>
        </a:xfrm>
      </p:grpSpPr>
      <p:sp>
        <p:nvSpPr>
          <p:cNvPr id="65" name="object 2">
            <a:extLst>
              <a:ext uri="{FF2B5EF4-FFF2-40B4-BE49-F238E27FC236}">
                <a16:creationId xmlns:a16="http://schemas.microsoft.com/office/drawing/2014/main" id="{A4CC4BCD-FCAC-4FCD-BB52-89A0AE9C18E0}"/>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a:p>
        </p:txBody>
      </p:sp>
      <p:sp>
        <p:nvSpPr>
          <p:cNvPr id="8" name="object 6">
            <a:extLst>
              <a:ext uri="{FF2B5EF4-FFF2-40B4-BE49-F238E27FC236}">
                <a16:creationId xmlns:a16="http://schemas.microsoft.com/office/drawing/2014/main" id="{1564BC3F-7400-4F48-90F7-F2BEECBD31C6}"/>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7FA7C9"/>
          </a:solidFill>
        </p:spPr>
        <p:txBody>
          <a:bodyPr wrap="square" lIns="0" tIns="0" rIns="0" bIns="0" rtlCol="0"/>
          <a:lstStyle/>
          <a:p>
            <a:endParaRPr sz="1801"/>
          </a:p>
        </p:txBody>
      </p:sp>
      <p:sp>
        <p:nvSpPr>
          <p:cNvPr id="25" name="Titel 46">
            <a:extLst>
              <a:ext uri="{FF2B5EF4-FFF2-40B4-BE49-F238E27FC236}">
                <a16:creationId xmlns:a16="http://schemas.microsoft.com/office/drawing/2014/main" id="{59BF775E-64F2-49D5-A2B6-4BA61A728241}"/>
              </a:ext>
            </a:extLst>
          </p:cNvPr>
          <p:cNvSpPr>
            <a:spLocks noGrp="1"/>
          </p:cNvSpPr>
          <p:nvPr>
            <p:ph type="title"/>
          </p:nvPr>
        </p:nvSpPr>
        <p:spPr>
          <a:xfrm>
            <a:off x="1039511" y="1183613"/>
            <a:ext cx="18203830" cy="1340005"/>
          </a:xfrm>
          <a:prstGeom prst="rect">
            <a:avLst/>
          </a:prstGeom>
        </p:spPr>
        <p:txBody>
          <a:bodyPr>
            <a:normAutofit/>
          </a:bodyPr>
          <a:lstStyle>
            <a:lvl1pPr>
              <a:defRPr sz="5749" b="1" cap="all" baseline="0">
                <a:solidFill>
                  <a:srgbClr val="005094"/>
                </a:solidFill>
                <a:latin typeface="Conduit ITC" panose="02000506040000020004" pitchFamily="2" charset="0"/>
              </a:defRPr>
            </a:lvl1pPr>
          </a:lstStyle>
          <a:p>
            <a:r>
              <a:rPr lang="de-DE" dirty="0"/>
              <a:t>Mastertitelformat</a:t>
            </a:r>
          </a:p>
        </p:txBody>
      </p:sp>
      <p:grpSp>
        <p:nvGrpSpPr>
          <p:cNvPr id="24" name="Group 3">
            <a:extLst>
              <a:ext uri="{FF2B5EF4-FFF2-40B4-BE49-F238E27FC236}">
                <a16:creationId xmlns:a16="http://schemas.microsoft.com/office/drawing/2014/main" id="{D24A8924-B8B5-42F3-94AA-D8360EB9513D}"/>
              </a:ext>
            </a:extLst>
          </p:cNvPr>
          <p:cNvGrpSpPr>
            <a:grpSpLocks/>
          </p:cNvGrpSpPr>
          <p:nvPr userDrawn="1"/>
        </p:nvGrpSpPr>
        <p:grpSpPr bwMode="auto">
          <a:xfrm>
            <a:off x="1" y="3181553"/>
            <a:ext cx="10496435" cy="7240070"/>
            <a:chOff x="-10321" y="1656116"/>
            <a:chExt cx="6523350" cy="4481159"/>
          </a:xfrm>
        </p:grpSpPr>
        <p:sp>
          <p:nvSpPr>
            <p:cNvPr id="26" name="Freeform 199">
              <a:extLst>
                <a:ext uri="{FF2B5EF4-FFF2-40B4-BE49-F238E27FC236}">
                  <a16:creationId xmlns:a16="http://schemas.microsoft.com/office/drawing/2014/main" id="{C0DFD7D2-030A-4440-9BEF-92A1482D051C}"/>
                </a:ext>
              </a:extLst>
            </p:cNvPr>
            <p:cNvSpPr>
              <a:spLocks/>
            </p:cNvSpPr>
            <p:nvPr/>
          </p:nvSpPr>
          <p:spPr bwMode="auto">
            <a:xfrm>
              <a:off x="-3176" y="5246688"/>
              <a:ext cx="2092326" cy="890587"/>
            </a:xfrm>
            <a:custGeom>
              <a:avLst/>
              <a:gdLst>
                <a:gd name="T0" fmla="*/ 2092326 w 1318"/>
                <a:gd name="T1" fmla="*/ 0 h 561"/>
                <a:gd name="T2" fmla="*/ 0 w 1318"/>
                <a:gd name="T3" fmla="*/ 0 h 561"/>
                <a:gd name="T4" fmla="*/ 0 w 1318"/>
                <a:gd name="T5" fmla="*/ 890587 h 561"/>
                <a:gd name="T6" fmla="*/ 1793876 w 1318"/>
                <a:gd name="T7" fmla="*/ 890587 h 5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18" h="561">
                  <a:moveTo>
                    <a:pt x="1318" y="0"/>
                  </a:moveTo>
                  <a:lnTo>
                    <a:pt x="0" y="0"/>
                  </a:lnTo>
                  <a:lnTo>
                    <a:pt x="0" y="561"/>
                  </a:lnTo>
                  <a:lnTo>
                    <a:pt x="1130" y="56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de-DE" sz="1801" b="0" i="0" u="none" strike="noStrike" kern="1200" cap="none" spc="0" normalizeH="0" baseline="0" noProof="0">
                <a:ln>
                  <a:noFill/>
                </a:ln>
                <a:solidFill>
                  <a:srgbClr val="45494E"/>
                </a:solidFill>
                <a:effectLst/>
                <a:uLnTx/>
                <a:uFillTx/>
                <a:latin typeface="Verdana"/>
                <a:ea typeface="+mn-ea"/>
                <a:cs typeface="+mn-cs"/>
              </a:endParaRPr>
            </a:p>
          </p:txBody>
        </p:sp>
        <p:grpSp>
          <p:nvGrpSpPr>
            <p:cNvPr id="27" name="Group 5">
              <a:extLst>
                <a:ext uri="{FF2B5EF4-FFF2-40B4-BE49-F238E27FC236}">
                  <a16:creationId xmlns:a16="http://schemas.microsoft.com/office/drawing/2014/main" id="{C2BD3D73-6569-42C7-9380-8C715BE1C549}"/>
                </a:ext>
              </a:extLst>
            </p:cNvPr>
            <p:cNvGrpSpPr>
              <a:grpSpLocks/>
            </p:cNvGrpSpPr>
            <p:nvPr/>
          </p:nvGrpSpPr>
          <p:grpSpPr bwMode="auto">
            <a:xfrm>
              <a:off x="-10321" y="1656116"/>
              <a:ext cx="6523350" cy="1007851"/>
              <a:chOff x="-3175" y="1470282"/>
              <a:chExt cx="6831999" cy="1119614"/>
            </a:xfrm>
          </p:grpSpPr>
          <p:sp>
            <p:nvSpPr>
              <p:cNvPr id="40" name="Freeform 203">
                <a:extLst>
                  <a:ext uri="{FF2B5EF4-FFF2-40B4-BE49-F238E27FC236}">
                    <a16:creationId xmlns:a16="http://schemas.microsoft.com/office/drawing/2014/main" id="{343172A3-B3ED-49EF-981D-482BBE8945A6}"/>
                  </a:ext>
                </a:extLst>
              </p:cNvPr>
              <p:cNvSpPr>
                <a:spLocks/>
              </p:cNvSpPr>
              <p:nvPr/>
            </p:nvSpPr>
            <p:spPr bwMode="auto">
              <a:xfrm>
                <a:off x="-3175" y="1684338"/>
                <a:ext cx="5580124" cy="905558"/>
              </a:xfrm>
              <a:custGeom>
                <a:avLst/>
                <a:gdLst>
                  <a:gd name="T0" fmla="*/ 3289301 w 2072"/>
                  <a:gd name="T1" fmla="*/ 0 h 562"/>
                  <a:gd name="T2" fmla="*/ 0 w 2072"/>
                  <a:gd name="T3" fmla="*/ 0 h 562"/>
                  <a:gd name="T4" fmla="*/ 0 w 2072"/>
                  <a:gd name="T5" fmla="*/ 892175 h 562"/>
                  <a:gd name="T6" fmla="*/ 2990851 w 2072"/>
                  <a:gd name="T7" fmla="*/ 892175 h 562"/>
                  <a:gd name="T8" fmla="*/ 3289301 w 2072"/>
                  <a:gd name="T9" fmla="*/ 0 h 562"/>
                  <a:gd name="T10" fmla="*/ 0 60000 65536"/>
                  <a:gd name="T11" fmla="*/ 0 60000 65536"/>
                  <a:gd name="T12" fmla="*/ 0 60000 65536"/>
                  <a:gd name="T13" fmla="*/ 0 60000 65536"/>
                  <a:gd name="T14" fmla="*/ 0 60000 65536"/>
                  <a:gd name="connsiteX0" fmla="*/ 10000 w 10000"/>
                  <a:gd name="connsiteY0" fmla="*/ 0 h 10150"/>
                  <a:gd name="connsiteX1" fmla="*/ 0 w 10000"/>
                  <a:gd name="connsiteY1" fmla="*/ 0 h 10150"/>
                  <a:gd name="connsiteX2" fmla="*/ 0 w 10000"/>
                  <a:gd name="connsiteY2" fmla="*/ 10000 h 10150"/>
                  <a:gd name="connsiteX3" fmla="*/ 9477 w 10000"/>
                  <a:gd name="connsiteY3" fmla="*/ 10150 h 10150"/>
                  <a:gd name="connsiteX4" fmla="*/ 10000 w 10000"/>
                  <a:gd name="connsiteY4" fmla="*/ 0 h 10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150">
                    <a:moveTo>
                      <a:pt x="10000" y="0"/>
                    </a:moveTo>
                    <a:lnTo>
                      <a:pt x="0" y="0"/>
                    </a:lnTo>
                    <a:lnTo>
                      <a:pt x="0" y="10000"/>
                    </a:lnTo>
                    <a:lnTo>
                      <a:pt x="9477" y="10150"/>
                    </a:lnTo>
                    <a:cubicBezTo>
                      <a:pt x="9651" y="6767"/>
                      <a:pt x="9826" y="3383"/>
                      <a:pt x="10000" y="0"/>
                    </a:cubicBezTo>
                    <a:close/>
                  </a:path>
                </a:pathLst>
              </a:custGeom>
              <a:solidFill>
                <a:srgbClr val="4C85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de-DE" sz="1801" b="0" i="0" u="none" strike="noStrike" kern="1200" cap="none" spc="0" normalizeH="0" baseline="0" noProof="0" dirty="0">
                  <a:ln>
                    <a:noFill/>
                  </a:ln>
                  <a:solidFill>
                    <a:srgbClr val="45494E"/>
                  </a:solidFill>
                  <a:effectLst/>
                  <a:uLnTx/>
                  <a:uFillTx/>
                  <a:latin typeface="Verdana"/>
                  <a:ea typeface="+mn-ea"/>
                  <a:cs typeface="+mn-cs"/>
                </a:endParaRPr>
              </a:p>
            </p:txBody>
          </p:sp>
          <p:sp>
            <p:nvSpPr>
              <p:cNvPr id="41" name="Freeform 208">
                <a:extLst>
                  <a:ext uri="{FF2B5EF4-FFF2-40B4-BE49-F238E27FC236}">
                    <a16:creationId xmlns:a16="http://schemas.microsoft.com/office/drawing/2014/main" id="{3A67E446-E612-4751-B021-D39BF67D13CA}"/>
                  </a:ext>
                </a:extLst>
              </p:cNvPr>
              <p:cNvSpPr>
                <a:spLocks/>
              </p:cNvSpPr>
              <p:nvPr/>
            </p:nvSpPr>
            <p:spPr bwMode="auto">
              <a:xfrm>
                <a:off x="5314349" y="1470282"/>
                <a:ext cx="1514475" cy="892175"/>
              </a:xfrm>
              <a:custGeom>
                <a:avLst/>
                <a:gdLst>
                  <a:gd name="T0" fmla="*/ 1070722 w 901"/>
                  <a:gd name="T1" fmla="*/ 892175 h 534"/>
                  <a:gd name="T2" fmla="*/ 1391771 w 901"/>
                  <a:gd name="T3" fmla="*/ 586430 h 534"/>
                  <a:gd name="T4" fmla="*/ 1484219 w 901"/>
                  <a:gd name="T5" fmla="*/ 497880 h 534"/>
                  <a:gd name="T6" fmla="*/ 1484219 w 901"/>
                  <a:gd name="T7" fmla="*/ 395965 h 534"/>
                  <a:gd name="T8" fmla="*/ 1391771 w 901"/>
                  <a:gd name="T9" fmla="*/ 307416 h 534"/>
                  <a:gd name="T10" fmla="*/ 1067360 w 901"/>
                  <a:gd name="T11" fmla="*/ 0 h 534"/>
                  <a:gd name="T12" fmla="*/ 1067360 w 901"/>
                  <a:gd name="T13" fmla="*/ 0 h 534"/>
                  <a:gd name="T14" fmla="*/ 1067360 w 901"/>
                  <a:gd name="T15" fmla="*/ 0 h 534"/>
                  <a:gd name="T16" fmla="*/ 297516 w 901"/>
                  <a:gd name="T17" fmla="*/ 0 h 534"/>
                  <a:gd name="T18" fmla="*/ 0 w 901"/>
                  <a:gd name="T19" fmla="*/ 892175 h 534"/>
                  <a:gd name="T20" fmla="*/ 1067360 w 901"/>
                  <a:gd name="T21" fmla="*/ 892175 h 5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01" h="534">
                    <a:moveTo>
                      <a:pt x="637" y="534"/>
                    </a:moveTo>
                    <a:cubicBezTo>
                      <a:pt x="828" y="351"/>
                      <a:pt x="828" y="351"/>
                      <a:pt x="828" y="351"/>
                    </a:cubicBezTo>
                    <a:cubicBezTo>
                      <a:pt x="883" y="298"/>
                      <a:pt x="883" y="298"/>
                      <a:pt x="883" y="298"/>
                    </a:cubicBezTo>
                    <a:cubicBezTo>
                      <a:pt x="901" y="282"/>
                      <a:pt x="901" y="254"/>
                      <a:pt x="883" y="237"/>
                    </a:cubicBezTo>
                    <a:cubicBezTo>
                      <a:pt x="828" y="184"/>
                      <a:pt x="828" y="184"/>
                      <a:pt x="828" y="184"/>
                    </a:cubicBezTo>
                    <a:cubicBezTo>
                      <a:pt x="635" y="0"/>
                      <a:pt x="635" y="0"/>
                      <a:pt x="635" y="0"/>
                    </a:cubicBezTo>
                    <a:cubicBezTo>
                      <a:pt x="635" y="0"/>
                      <a:pt x="635" y="0"/>
                      <a:pt x="635" y="0"/>
                    </a:cubicBezTo>
                    <a:cubicBezTo>
                      <a:pt x="635" y="0"/>
                      <a:pt x="635" y="0"/>
                      <a:pt x="635" y="0"/>
                    </a:cubicBezTo>
                    <a:cubicBezTo>
                      <a:pt x="177" y="0"/>
                      <a:pt x="177" y="0"/>
                      <a:pt x="177" y="0"/>
                    </a:cubicBezTo>
                    <a:cubicBezTo>
                      <a:pt x="0" y="534"/>
                      <a:pt x="0" y="534"/>
                      <a:pt x="0" y="534"/>
                    </a:cubicBezTo>
                    <a:cubicBezTo>
                      <a:pt x="635" y="534"/>
                      <a:pt x="635" y="534"/>
                      <a:pt x="635" y="534"/>
                    </a:cubicBezTo>
                  </a:path>
                </a:pathLst>
              </a:custGeom>
              <a:solidFill>
                <a:srgbClr val="7FA7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de-DE" sz="1801" b="0" i="0" u="none" strike="noStrike" kern="1200" cap="none" spc="0" normalizeH="0" baseline="0" noProof="0" dirty="0">
                  <a:ln>
                    <a:noFill/>
                  </a:ln>
                  <a:solidFill>
                    <a:srgbClr val="45494E"/>
                  </a:solidFill>
                  <a:effectLst/>
                  <a:uLnTx/>
                  <a:uFillTx/>
                  <a:latin typeface="Verdana"/>
                  <a:ea typeface="+mn-ea"/>
                  <a:cs typeface="+mn-cs"/>
                </a:endParaRPr>
              </a:p>
            </p:txBody>
          </p:sp>
        </p:grpSp>
        <p:grpSp>
          <p:nvGrpSpPr>
            <p:cNvPr id="28" name="Group 6">
              <a:extLst>
                <a:ext uri="{FF2B5EF4-FFF2-40B4-BE49-F238E27FC236}">
                  <a16:creationId xmlns:a16="http://schemas.microsoft.com/office/drawing/2014/main" id="{6E7CCE9A-9F13-47C1-804F-9BA8461B92CC}"/>
                </a:ext>
              </a:extLst>
            </p:cNvPr>
            <p:cNvGrpSpPr>
              <a:grpSpLocks/>
            </p:cNvGrpSpPr>
            <p:nvPr/>
          </p:nvGrpSpPr>
          <p:grpSpPr bwMode="auto">
            <a:xfrm>
              <a:off x="-10321" y="2459232"/>
              <a:ext cx="6238385" cy="992946"/>
              <a:chOff x="-3175" y="2362457"/>
              <a:chExt cx="6533551" cy="1103056"/>
            </a:xfrm>
          </p:grpSpPr>
          <p:sp>
            <p:nvSpPr>
              <p:cNvPr id="38" name="Freeform 202">
                <a:extLst>
                  <a:ext uri="{FF2B5EF4-FFF2-40B4-BE49-F238E27FC236}">
                    <a16:creationId xmlns:a16="http://schemas.microsoft.com/office/drawing/2014/main" id="{CD87D363-7904-44C4-A5AE-111229BA41E4}"/>
                  </a:ext>
                </a:extLst>
              </p:cNvPr>
              <p:cNvSpPr>
                <a:spLocks/>
              </p:cNvSpPr>
              <p:nvPr/>
            </p:nvSpPr>
            <p:spPr bwMode="auto">
              <a:xfrm>
                <a:off x="-3175" y="2576513"/>
                <a:ext cx="5281674" cy="889000"/>
              </a:xfrm>
              <a:custGeom>
                <a:avLst/>
                <a:gdLst>
                  <a:gd name="T0" fmla="*/ 2990851 w 1884"/>
                  <a:gd name="T1" fmla="*/ 0 h 560"/>
                  <a:gd name="T2" fmla="*/ 0 w 1884"/>
                  <a:gd name="T3" fmla="*/ 0 h 560"/>
                  <a:gd name="T4" fmla="*/ 0 w 1884"/>
                  <a:gd name="T5" fmla="*/ 889000 h 560"/>
                  <a:gd name="T6" fmla="*/ 2690813 w 1884"/>
                  <a:gd name="T7" fmla="*/ 889000 h 560"/>
                  <a:gd name="T8" fmla="*/ 2990851 w 1884"/>
                  <a:gd name="T9" fmla="*/ 0 h 560"/>
                  <a:gd name="T10" fmla="*/ 0 60000 65536"/>
                  <a:gd name="T11" fmla="*/ 0 60000 65536"/>
                  <a:gd name="T12" fmla="*/ 0 60000 65536"/>
                  <a:gd name="T13" fmla="*/ 0 60000 65536"/>
                  <a:gd name="T14" fmla="*/ 0 60000 65536"/>
                  <a:gd name="connsiteX0" fmla="*/ 10000 w 10000"/>
                  <a:gd name="connsiteY0" fmla="*/ 0 h 10000"/>
                  <a:gd name="connsiteX1" fmla="*/ 0 w 10000"/>
                  <a:gd name="connsiteY1" fmla="*/ 0 h 10000"/>
                  <a:gd name="connsiteX2" fmla="*/ 0 w 10000"/>
                  <a:gd name="connsiteY2" fmla="*/ 10000 h 10000"/>
                  <a:gd name="connsiteX3" fmla="*/ 9427 w 10000"/>
                  <a:gd name="connsiteY3" fmla="*/ 10000 h 10000"/>
                  <a:gd name="connsiteX4" fmla="*/ 1000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10000" y="0"/>
                    </a:moveTo>
                    <a:lnTo>
                      <a:pt x="0" y="0"/>
                    </a:lnTo>
                    <a:lnTo>
                      <a:pt x="0" y="10000"/>
                    </a:lnTo>
                    <a:lnTo>
                      <a:pt x="9427" y="10000"/>
                    </a:lnTo>
                    <a:lnTo>
                      <a:pt x="1000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de-DE" sz="1801" b="0" i="0" u="none" strike="noStrike" kern="1200" cap="none" spc="0" normalizeH="0" baseline="0" noProof="0">
                  <a:ln>
                    <a:noFill/>
                  </a:ln>
                  <a:solidFill>
                    <a:srgbClr val="45494E"/>
                  </a:solidFill>
                  <a:effectLst/>
                  <a:uLnTx/>
                  <a:uFillTx/>
                  <a:latin typeface="Verdana"/>
                  <a:ea typeface="+mn-ea"/>
                  <a:cs typeface="+mn-cs"/>
                </a:endParaRPr>
              </a:p>
            </p:txBody>
          </p:sp>
          <p:sp>
            <p:nvSpPr>
              <p:cNvPr id="39" name="Freeform 207">
                <a:extLst>
                  <a:ext uri="{FF2B5EF4-FFF2-40B4-BE49-F238E27FC236}">
                    <a16:creationId xmlns:a16="http://schemas.microsoft.com/office/drawing/2014/main" id="{F76D5335-A2D4-4A60-B75D-1F1DB82EBC65}"/>
                  </a:ext>
                </a:extLst>
              </p:cNvPr>
              <p:cNvSpPr>
                <a:spLocks/>
              </p:cNvSpPr>
              <p:nvPr/>
            </p:nvSpPr>
            <p:spPr bwMode="auto">
              <a:xfrm>
                <a:off x="5014313" y="2362457"/>
                <a:ext cx="1516063" cy="889001"/>
              </a:xfrm>
              <a:custGeom>
                <a:avLst/>
                <a:gdLst>
                  <a:gd name="T0" fmla="*/ 1071845 w 901"/>
                  <a:gd name="T1" fmla="*/ 889000 h 533"/>
                  <a:gd name="T2" fmla="*/ 1393230 w 901"/>
                  <a:gd name="T3" fmla="*/ 585439 h 533"/>
                  <a:gd name="T4" fmla="*/ 1485775 w 901"/>
                  <a:gd name="T5" fmla="*/ 497039 h 533"/>
                  <a:gd name="T6" fmla="*/ 1485775 w 901"/>
                  <a:gd name="T7" fmla="*/ 393629 h 533"/>
                  <a:gd name="T8" fmla="*/ 1393230 w 901"/>
                  <a:gd name="T9" fmla="*/ 305229 h 533"/>
                  <a:gd name="T10" fmla="*/ 1068479 w 901"/>
                  <a:gd name="T11" fmla="*/ 0 h 533"/>
                  <a:gd name="T12" fmla="*/ 1068479 w 901"/>
                  <a:gd name="T13" fmla="*/ 0 h 533"/>
                  <a:gd name="T14" fmla="*/ 1068479 w 901"/>
                  <a:gd name="T15" fmla="*/ 0 h 533"/>
                  <a:gd name="T16" fmla="*/ 299511 w 901"/>
                  <a:gd name="T17" fmla="*/ 0 h 533"/>
                  <a:gd name="T18" fmla="*/ 0 w 901"/>
                  <a:gd name="T19" fmla="*/ 889000 h 533"/>
                  <a:gd name="T20" fmla="*/ 1068479 w 901"/>
                  <a:gd name="T21" fmla="*/ 889000 h 5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01" h="533">
                    <a:moveTo>
                      <a:pt x="637" y="533"/>
                    </a:moveTo>
                    <a:cubicBezTo>
                      <a:pt x="828" y="351"/>
                      <a:pt x="828" y="351"/>
                      <a:pt x="828" y="351"/>
                    </a:cubicBezTo>
                    <a:cubicBezTo>
                      <a:pt x="883" y="298"/>
                      <a:pt x="883" y="298"/>
                      <a:pt x="883" y="298"/>
                    </a:cubicBezTo>
                    <a:cubicBezTo>
                      <a:pt x="901" y="281"/>
                      <a:pt x="901" y="253"/>
                      <a:pt x="883" y="236"/>
                    </a:cubicBezTo>
                    <a:cubicBezTo>
                      <a:pt x="828" y="183"/>
                      <a:pt x="828" y="183"/>
                      <a:pt x="828" y="183"/>
                    </a:cubicBezTo>
                    <a:cubicBezTo>
                      <a:pt x="635" y="0"/>
                      <a:pt x="635" y="0"/>
                      <a:pt x="635" y="0"/>
                    </a:cubicBezTo>
                    <a:cubicBezTo>
                      <a:pt x="635" y="0"/>
                      <a:pt x="635" y="0"/>
                      <a:pt x="635" y="0"/>
                    </a:cubicBezTo>
                    <a:cubicBezTo>
                      <a:pt x="635" y="0"/>
                      <a:pt x="635" y="0"/>
                      <a:pt x="635" y="0"/>
                    </a:cubicBezTo>
                    <a:cubicBezTo>
                      <a:pt x="178" y="0"/>
                      <a:pt x="178" y="0"/>
                      <a:pt x="178" y="0"/>
                    </a:cubicBezTo>
                    <a:cubicBezTo>
                      <a:pt x="0" y="533"/>
                      <a:pt x="0" y="533"/>
                      <a:pt x="0" y="533"/>
                    </a:cubicBezTo>
                    <a:cubicBezTo>
                      <a:pt x="635" y="533"/>
                      <a:pt x="635" y="533"/>
                      <a:pt x="635" y="533"/>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de-DE" sz="1801" b="0" i="0" u="none" strike="noStrike" kern="1200" cap="none" spc="0" normalizeH="0" baseline="0" noProof="0" dirty="0">
                  <a:ln>
                    <a:noFill/>
                  </a:ln>
                  <a:solidFill>
                    <a:srgbClr val="45494E"/>
                  </a:solidFill>
                  <a:effectLst/>
                  <a:uLnTx/>
                  <a:uFillTx/>
                  <a:latin typeface="Verdana"/>
                  <a:ea typeface="+mn-ea"/>
                  <a:cs typeface="+mn-cs"/>
                </a:endParaRPr>
              </a:p>
            </p:txBody>
          </p:sp>
        </p:grpSp>
        <p:grpSp>
          <p:nvGrpSpPr>
            <p:cNvPr id="29" name="Group 7">
              <a:extLst>
                <a:ext uri="{FF2B5EF4-FFF2-40B4-BE49-F238E27FC236}">
                  <a16:creationId xmlns:a16="http://schemas.microsoft.com/office/drawing/2014/main" id="{60D308B2-8EB8-46A9-98CA-E072F2C37568}"/>
                </a:ext>
              </a:extLst>
            </p:cNvPr>
            <p:cNvGrpSpPr>
              <a:grpSpLocks/>
            </p:cNvGrpSpPr>
            <p:nvPr/>
          </p:nvGrpSpPr>
          <p:grpSpPr bwMode="auto">
            <a:xfrm>
              <a:off x="-10321" y="3259621"/>
              <a:ext cx="5951441" cy="993991"/>
              <a:chOff x="-3176" y="3251603"/>
              <a:chExt cx="6233030" cy="1104217"/>
            </a:xfrm>
          </p:grpSpPr>
          <p:sp>
            <p:nvSpPr>
              <p:cNvPr id="36" name="Freeform 201">
                <a:extLst>
                  <a:ext uri="{FF2B5EF4-FFF2-40B4-BE49-F238E27FC236}">
                    <a16:creationId xmlns:a16="http://schemas.microsoft.com/office/drawing/2014/main" id="{0C3B3770-EF1E-44A6-859A-1CDB21426240}"/>
                  </a:ext>
                </a:extLst>
              </p:cNvPr>
              <p:cNvSpPr>
                <a:spLocks/>
              </p:cNvSpPr>
              <p:nvPr/>
            </p:nvSpPr>
            <p:spPr bwMode="auto">
              <a:xfrm>
                <a:off x="-3176" y="3465160"/>
                <a:ext cx="4981456" cy="890660"/>
              </a:xfrm>
              <a:custGeom>
                <a:avLst/>
                <a:gdLst>
                  <a:gd name="T0" fmla="*/ 1695 w 1695"/>
                  <a:gd name="T1" fmla="*/ 0 h 561"/>
                  <a:gd name="T2" fmla="*/ 0 w 1695"/>
                  <a:gd name="T3" fmla="*/ 0 h 561"/>
                  <a:gd name="T4" fmla="*/ 0 w 1695"/>
                  <a:gd name="T5" fmla="*/ 561 h 561"/>
                  <a:gd name="T6" fmla="*/ 1506 w 1695"/>
                  <a:gd name="T7" fmla="*/ 561 h 561"/>
                  <a:gd name="T8" fmla="*/ 1695 w 1695"/>
                  <a:gd name="T9" fmla="*/ 0 h 561"/>
                  <a:gd name="connsiteX0" fmla="*/ 10000 w 10000"/>
                  <a:gd name="connsiteY0" fmla="*/ 0 h 10000"/>
                  <a:gd name="connsiteX1" fmla="*/ 0 w 10000"/>
                  <a:gd name="connsiteY1" fmla="*/ 0 h 10000"/>
                  <a:gd name="connsiteX2" fmla="*/ 0 w 10000"/>
                  <a:gd name="connsiteY2" fmla="*/ 10000 h 10000"/>
                  <a:gd name="connsiteX3" fmla="*/ 9417 w 10000"/>
                  <a:gd name="connsiteY3" fmla="*/ 10000 h 10000"/>
                  <a:gd name="connsiteX4" fmla="*/ 1000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10000" y="0"/>
                    </a:moveTo>
                    <a:lnTo>
                      <a:pt x="0" y="0"/>
                    </a:lnTo>
                    <a:lnTo>
                      <a:pt x="0" y="10000"/>
                    </a:lnTo>
                    <a:lnTo>
                      <a:pt x="9417" y="10000"/>
                    </a:lnTo>
                    <a:cubicBezTo>
                      <a:pt x="9611" y="6667"/>
                      <a:pt x="9806" y="3333"/>
                      <a:pt x="1000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dirty="0">
                  <a:ln>
                    <a:noFill/>
                  </a:ln>
                  <a:solidFill>
                    <a:srgbClr val="45494E"/>
                  </a:solidFill>
                  <a:effectLst/>
                  <a:uLnTx/>
                  <a:uFillTx/>
                  <a:latin typeface="Verdana"/>
                  <a:ea typeface="+mn-ea"/>
                  <a:cs typeface="+mn-cs"/>
                </a:endParaRPr>
              </a:p>
            </p:txBody>
          </p:sp>
          <p:sp>
            <p:nvSpPr>
              <p:cNvPr id="37" name="Freeform 206">
                <a:extLst>
                  <a:ext uri="{FF2B5EF4-FFF2-40B4-BE49-F238E27FC236}">
                    <a16:creationId xmlns:a16="http://schemas.microsoft.com/office/drawing/2014/main" id="{9EA9FE17-263D-4C02-88FB-C482A1C6D488}"/>
                  </a:ext>
                </a:extLst>
              </p:cNvPr>
              <p:cNvSpPr>
                <a:spLocks/>
              </p:cNvSpPr>
              <p:nvPr/>
            </p:nvSpPr>
            <p:spPr bwMode="auto">
              <a:xfrm>
                <a:off x="4715529" y="3251603"/>
                <a:ext cx="1514325" cy="890660"/>
              </a:xfrm>
              <a:custGeom>
                <a:avLst/>
                <a:gdLst>
                  <a:gd name="T0" fmla="*/ 637 w 901"/>
                  <a:gd name="T1" fmla="*/ 533 h 533"/>
                  <a:gd name="T2" fmla="*/ 828 w 901"/>
                  <a:gd name="T3" fmla="*/ 351 h 533"/>
                  <a:gd name="T4" fmla="*/ 883 w 901"/>
                  <a:gd name="T5" fmla="*/ 299 h 533"/>
                  <a:gd name="T6" fmla="*/ 883 w 901"/>
                  <a:gd name="T7" fmla="*/ 236 h 533"/>
                  <a:gd name="T8" fmla="*/ 828 w 901"/>
                  <a:gd name="T9" fmla="*/ 184 h 533"/>
                  <a:gd name="T10" fmla="*/ 636 w 901"/>
                  <a:gd name="T11" fmla="*/ 0 h 533"/>
                  <a:gd name="T12" fmla="*/ 636 w 901"/>
                  <a:gd name="T13" fmla="*/ 0 h 533"/>
                  <a:gd name="T14" fmla="*/ 636 w 901"/>
                  <a:gd name="T15" fmla="*/ 0 h 533"/>
                  <a:gd name="T16" fmla="*/ 178 w 901"/>
                  <a:gd name="T17" fmla="*/ 0 h 533"/>
                  <a:gd name="T18" fmla="*/ 0 w 901"/>
                  <a:gd name="T19" fmla="*/ 533 h 533"/>
                  <a:gd name="T20" fmla="*/ 636 w 901"/>
                  <a:gd name="T21" fmla="*/ 533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1" h="533">
                    <a:moveTo>
                      <a:pt x="637" y="533"/>
                    </a:moveTo>
                    <a:cubicBezTo>
                      <a:pt x="828" y="351"/>
                      <a:pt x="828" y="351"/>
                      <a:pt x="828" y="351"/>
                    </a:cubicBezTo>
                    <a:cubicBezTo>
                      <a:pt x="883" y="299"/>
                      <a:pt x="883" y="299"/>
                      <a:pt x="883" y="299"/>
                    </a:cubicBezTo>
                    <a:cubicBezTo>
                      <a:pt x="901" y="282"/>
                      <a:pt x="901" y="253"/>
                      <a:pt x="883" y="236"/>
                    </a:cubicBezTo>
                    <a:cubicBezTo>
                      <a:pt x="828" y="184"/>
                      <a:pt x="828" y="184"/>
                      <a:pt x="828" y="184"/>
                    </a:cubicBezTo>
                    <a:cubicBezTo>
                      <a:pt x="636" y="0"/>
                      <a:pt x="636" y="0"/>
                      <a:pt x="636" y="0"/>
                    </a:cubicBezTo>
                    <a:cubicBezTo>
                      <a:pt x="636" y="0"/>
                      <a:pt x="636" y="0"/>
                      <a:pt x="636" y="0"/>
                    </a:cubicBezTo>
                    <a:cubicBezTo>
                      <a:pt x="636" y="0"/>
                      <a:pt x="636" y="0"/>
                      <a:pt x="636" y="0"/>
                    </a:cubicBezTo>
                    <a:cubicBezTo>
                      <a:pt x="178" y="0"/>
                      <a:pt x="178" y="0"/>
                      <a:pt x="178" y="0"/>
                    </a:cubicBezTo>
                    <a:cubicBezTo>
                      <a:pt x="0" y="533"/>
                      <a:pt x="0" y="533"/>
                      <a:pt x="0" y="533"/>
                    </a:cubicBezTo>
                    <a:cubicBezTo>
                      <a:pt x="636" y="533"/>
                      <a:pt x="636" y="533"/>
                      <a:pt x="636" y="533"/>
                    </a:cubicBezTo>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dirty="0">
                  <a:ln>
                    <a:noFill/>
                  </a:ln>
                  <a:solidFill>
                    <a:srgbClr val="45494E"/>
                  </a:solidFill>
                  <a:effectLst/>
                  <a:uLnTx/>
                  <a:uFillTx/>
                  <a:latin typeface="Verdana"/>
                  <a:ea typeface="+mn-ea"/>
                  <a:cs typeface="+mn-cs"/>
                </a:endParaRPr>
              </a:p>
            </p:txBody>
          </p:sp>
        </p:grpSp>
        <p:grpSp>
          <p:nvGrpSpPr>
            <p:cNvPr id="30" name="Group 8">
              <a:extLst>
                <a:ext uri="{FF2B5EF4-FFF2-40B4-BE49-F238E27FC236}">
                  <a16:creationId xmlns:a16="http://schemas.microsoft.com/office/drawing/2014/main" id="{F70927D9-A213-4622-AC7D-EA2C319D76CC}"/>
                </a:ext>
              </a:extLst>
            </p:cNvPr>
            <p:cNvGrpSpPr>
              <a:grpSpLocks/>
            </p:cNvGrpSpPr>
            <p:nvPr/>
          </p:nvGrpSpPr>
          <p:grpSpPr bwMode="auto">
            <a:xfrm>
              <a:off x="-10321" y="4061374"/>
              <a:ext cx="5667423" cy="993992"/>
              <a:chOff x="-3177" y="4142264"/>
              <a:chExt cx="5935575" cy="1104218"/>
            </a:xfrm>
          </p:grpSpPr>
          <p:sp>
            <p:nvSpPr>
              <p:cNvPr id="34" name="Freeform 200">
                <a:extLst>
                  <a:ext uri="{FF2B5EF4-FFF2-40B4-BE49-F238E27FC236}">
                    <a16:creationId xmlns:a16="http://schemas.microsoft.com/office/drawing/2014/main" id="{9D4F9B3D-2E7A-47C5-96D6-B704AEB4F32C}"/>
                  </a:ext>
                </a:extLst>
              </p:cNvPr>
              <p:cNvSpPr>
                <a:spLocks/>
              </p:cNvSpPr>
              <p:nvPr/>
            </p:nvSpPr>
            <p:spPr bwMode="auto">
              <a:xfrm>
                <a:off x="-3177" y="4355821"/>
                <a:ext cx="4681295" cy="890661"/>
              </a:xfrm>
              <a:custGeom>
                <a:avLst/>
                <a:gdLst>
                  <a:gd name="T0" fmla="*/ 1506 w 1506"/>
                  <a:gd name="T1" fmla="*/ 0 h 561"/>
                  <a:gd name="T2" fmla="*/ 0 w 1506"/>
                  <a:gd name="T3" fmla="*/ 0 h 561"/>
                  <a:gd name="T4" fmla="*/ 0 w 1506"/>
                  <a:gd name="T5" fmla="*/ 561 h 561"/>
                  <a:gd name="T6" fmla="*/ 1318 w 1506"/>
                  <a:gd name="T7" fmla="*/ 561 h 561"/>
                  <a:gd name="T8" fmla="*/ 1506 w 1506"/>
                  <a:gd name="T9" fmla="*/ 0 h 561"/>
                  <a:gd name="connsiteX0" fmla="*/ 10000 w 10000"/>
                  <a:gd name="connsiteY0" fmla="*/ 0 h 10000"/>
                  <a:gd name="connsiteX1" fmla="*/ 0 w 10000"/>
                  <a:gd name="connsiteY1" fmla="*/ 0 h 10000"/>
                  <a:gd name="connsiteX2" fmla="*/ 0 w 10000"/>
                  <a:gd name="connsiteY2" fmla="*/ 10000 h 10000"/>
                  <a:gd name="connsiteX3" fmla="*/ 9480 w 10000"/>
                  <a:gd name="connsiteY3" fmla="*/ 10000 h 10000"/>
                  <a:gd name="connsiteX4" fmla="*/ 1000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10000" y="0"/>
                    </a:moveTo>
                    <a:lnTo>
                      <a:pt x="0" y="0"/>
                    </a:lnTo>
                    <a:lnTo>
                      <a:pt x="0" y="10000"/>
                    </a:lnTo>
                    <a:lnTo>
                      <a:pt x="9480" y="10000"/>
                    </a:lnTo>
                    <a:cubicBezTo>
                      <a:pt x="9653" y="6667"/>
                      <a:pt x="9827" y="3333"/>
                      <a:pt x="10000" y="0"/>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dirty="0">
                  <a:ln>
                    <a:noFill/>
                  </a:ln>
                  <a:solidFill>
                    <a:srgbClr val="45494E"/>
                  </a:solidFill>
                  <a:effectLst/>
                  <a:uLnTx/>
                  <a:uFillTx/>
                  <a:latin typeface="Verdana"/>
                  <a:ea typeface="+mn-ea"/>
                  <a:cs typeface="+mn-cs"/>
                </a:endParaRPr>
              </a:p>
            </p:txBody>
          </p:sp>
          <p:sp>
            <p:nvSpPr>
              <p:cNvPr id="35" name="Freeform 205">
                <a:extLst>
                  <a:ext uri="{FF2B5EF4-FFF2-40B4-BE49-F238E27FC236}">
                    <a16:creationId xmlns:a16="http://schemas.microsoft.com/office/drawing/2014/main" id="{D5E98C7A-8732-4F2A-8D97-CAD5837FCF0F}"/>
                  </a:ext>
                </a:extLst>
              </p:cNvPr>
              <p:cNvSpPr>
                <a:spLocks/>
              </p:cNvSpPr>
              <p:nvPr/>
            </p:nvSpPr>
            <p:spPr bwMode="auto">
              <a:xfrm>
                <a:off x="4416721" y="4142264"/>
                <a:ext cx="1515677" cy="890661"/>
              </a:xfrm>
              <a:custGeom>
                <a:avLst/>
                <a:gdLst>
                  <a:gd name="T0" fmla="*/ 637 w 901"/>
                  <a:gd name="T1" fmla="*/ 534 h 534"/>
                  <a:gd name="T2" fmla="*/ 829 w 901"/>
                  <a:gd name="T3" fmla="*/ 351 h 534"/>
                  <a:gd name="T4" fmla="*/ 883 w 901"/>
                  <a:gd name="T5" fmla="*/ 299 h 534"/>
                  <a:gd name="T6" fmla="*/ 883 w 901"/>
                  <a:gd name="T7" fmla="*/ 236 h 534"/>
                  <a:gd name="T8" fmla="*/ 829 w 901"/>
                  <a:gd name="T9" fmla="*/ 184 h 534"/>
                  <a:gd name="T10" fmla="*/ 636 w 901"/>
                  <a:gd name="T11" fmla="*/ 0 h 534"/>
                  <a:gd name="T12" fmla="*/ 636 w 901"/>
                  <a:gd name="T13" fmla="*/ 0 h 534"/>
                  <a:gd name="T14" fmla="*/ 636 w 901"/>
                  <a:gd name="T15" fmla="*/ 0 h 534"/>
                  <a:gd name="T16" fmla="*/ 178 w 901"/>
                  <a:gd name="T17" fmla="*/ 0 h 534"/>
                  <a:gd name="T18" fmla="*/ 0 w 901"/>
                  <a:gd name="T19" fmla="*/ 534 h 534"/>
                  <a:gd name="T20" fmla="*/ 636 w 901"/>
                  <a:gd name="T21" fmla="*/ 534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1" h="534">
                    <a:moveTo>
                      <a:pt x="637" y="534"/>
                    </a:moveTo>
                    <a:cubicBezTo>
                      <a:pt x="829" y="351"/>
                      <a:pt x="829" y="351"/>
                      <a:pt x="829" y="351"/>
                    </a:cubicBezTo>
                    <a:cubicBezTo>
                      <a:pt x="883" y="299"/>
                      <a:pt x="883" y="299"/>
                      <a:pt x="883" y="299"/>
                    </a:cubicBezTo>
                    <a:cubicBezTo>
                      <a:pt x="901" y="282"/>
                      <a:pt x="901" y="253"/>
                      <a:pt x="883" y="236"/>
                    </a:cubicBezTo>
                    <a:cubicBezTo>
                      <a:pt x="829" y="184"/>
                      <a:pt x="829" y="184"/>
                      <a:pt x="829" y="184"/>
                    </a:cubicBezTo>
                    <a:cubicBezTo>
                      <a:pt x="636" y="0"/>
                      <a:pt x="636" y="0"/>
                      <a:pt x="636" y="0"/>
                    </a:cubicBezTo>
                    <a:cubicBezTo>
                      <a:pt x="636" y="0"/>
                      <a:pt x="636" y="0"/>
                      <a:pt x="636" y="0"/>
                    </a:cubicBezTo>
                    <a:cubicBezTo>
                      <a:pt x="636" y="0"/>
                      <a:pt x="636" y="0"/>
                      <a:pt x="636" y="0"/>
                    </a:cubicBezTo>
                    <a:cubicBezTo>
                      <a:pt x="178" y="0"/>
                      <a:pt x="178" y="0"/>
                      <a:pt x="178" y="0"/>
                    </a:cubicBezTo>
                    <a:cubicBezTo>
                      <a:pt x="0" y="534"/>
                      <a:pt x="0" y="534"/>
                      <a:pt x="0" y="534"/>
                    </a:cubicBezTo>
                    <a:cubicBezTo>
                      <a:pt x="636" y="534"/>
                      <a:pt x="636" y="534"/>
                      <a:pt x="636" y="534"/>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dirty="0">
                  <a:ln>
                    <a:noFill/>
                  </a:ln>
                  <a:solidFill>
                    <a:srgbClr val="45494E"/>
                  </a:solidFill>
                  <a:effectLst/>
                  <a:uLnTx/>
                  <a:uFillTx/>
                  <a:latin typeface="Verdana"/>
                  <a:ea typeface="+mn-ea"/>
                  <a:cs typeface="+mn-cs"/>
                </a:endParaRPr>
              </a:p>
            </p:txBody>
          </p:sp>
        </p:grpSp>
        <p:grpSp>
          <p:nvGrpSpPr>
            <p:cNvPr id="31" name="Group 9">
              <a:extLst>
                <a:ext uri="{FF2B5EF4-FFF2-40B4-BE49-F238E27FC236}">
                  <a16:creationId xmlns:a16="http://schemas.microsoft.com/office/drawing/2014/main" id="{2B9086D1-213D-4B3D-9B1E-89221163E4B8}"/>
                </a:ext>
              </a:extLst>
            </p:cNvPr>
            <p:cNvGrpSpPr>
              <a:grpSpLocks/>
            </p:cNvGrpSpPr>
            <p:nvPr/>
          </p:nvGrpSpPr>
          <p:grpSpPr bwMode="auto">
            <a:xfrm>
              <a:off x="-10321" y="4861831"/>
              <a:ext cx="5382111" cy="995281"/>
              <a:chOff x="-3176" y="5031486"/>
              <a:chExt cx="5636764" cy="1105650"/>
            </a:xfrm>
          </p:grpSpPr>
          <p:sp>
            <p:nvSpPr>
              <p:cNvPr id="32" name="Freeform 198">
                <a:extLst>
                  <a:ext uri="{FF2B5EF4-FFF2-40B4-BE49-F238E27FC236}">
                    <a16:creationId xmlns:a16="http://schemas.microsoft.com/office/drawing/2014/main" id="{CD9609A4-21FE-45F7-8AF7-BB96D9A300AE}"/>
                  </a:ext>
                </a:extLst>
              </p:cNvPr>
              <p:cNvSpPr>
                <a:spLocks/>
              </p:cNvSpPr>
              <p:nvPr/>
            </p:nvSpPr>
            <p:spPr bwMode="auto">
              <a:xfrm>
                <a:off x="-3176" y="5246476"/>
                <a:ext cx="4383838" cy="890660"/>
              </a:xfrm>
              <a:custGeom>
                <a:avLst/>
                <a:gdLst>
                  <a:gd name="T0" fmla="*/ 1318 w 1318"/>
                  <a:gd name="T1" fmla="*/ 0 h 561"/>
                  <a:gd name="T2" fmla="*/ 0 w 1318"/>
                  <a:gd name="T3" fmla="*/ 0 h 561"/>
                  <a:gd name="T4" fmla="*/ 0 w 1318"/>
                  <a:gd name="T5" fmla="*/ 561 h 561"/>
                  <a:gd name="T6" fmla="*/ 1130 w 1318"/>
                  <a:gd name="T7" fmla="*/ 561 h 561"/>
                  <a:gd name="T8" fmla="*/ 1318 w 1318"/>
                  <a:gd name="T9" fmla="*/ 0 h 561"/>
                  <a:gd name="connsiteX0" fmla="*/ 10000 w 10000"/>
                  <a:gd name="connsiteY0" fmla="*/ 0 h 10000"/>
                  <a:gd name="connsiteX1" fmla="*/ 0 w 10000"/>
                  <a:gd name="connsiteY1" fmla="*/ 0 h 10000"/>
                  <a:gd name="connsiteX2" fmla="*/ 0 w 10000"/>
                  <a:gd name="connsiteY2" fmla="*/ 10000 h 10000"/>
                  <a:gd name="connsiteX3" fmla="*/ 9293 w 10000"/>
                  <a:gd name="connsiteY3" fmla="*/ 10000 h 10000"/>
                  <a:gd name="connsiteX4" fmla="*/ 1000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10000" y="0"/>
                    </a:moveTo>
                    <a:lnTo>
                      <a:pt x="0" y="0"/>
                    </a:lnTo>
                    <a:lnTo>
                      <a:pt x="0" y="10000"/>
                    </a:lnTo>
                    <a:lnTo>
                      <a:pt x="9293" y="10000"/>
                    </a:lnTo>
                    <a:cubicBezTo>
                      <a:pt x="9529" y="6667"/>
                      <a:pt x="9764" y="3333"/>
                      <a:pt x="10000" y="0"/>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dirty="0">
                  <a:ln>
                    <a:noFill/>
                  </a:ln>
                  <a:solidFill>
                    <a:srgbClr val="45494E"/>
                  </a:solidFill>
                  <a:effectLst/>
                  <a:uLnTx/>
                  <a:uFillTx/>
                  <a:latin typeface="Verdana"/>
                  <a:ea typeface="+mn-ea"/>
                  <a:cs typeface="+mn-cs"/>
                </a:endParaRPr>
              </a:p>
            </p:txBody>
          </p:sp>
          <p:sp>
            <p:nvSpPr>
              <p:cNvPr id="33" name="Freeform 204">
                <a:extLst>
                  <a:ext uri="{FF2B5EF4-FFF2-40B4-BE49-F238E27FC236}">
                    <a16:creationId xmlns:a16="http://schemas.microsoft.com/office/drawing/2014/main" id="{0981DCE7-2A4C-4A2B-A15C-C7D32B8A7E0C}"/>
                  </a:ext>
                </a:extLst>
              </p:cNvPr>
              <p:cNvSpPr>
                <a:spLocks/>
              </p:cNvSpPr>
              <p:nvPr/>
            </p:nvSpPr>
            <p:spPr bwMode="auto">
              <a:xfrm>
                <a:off x="4117912" y="5031486"/>
                <a:ext cx="1515676" cy="892095"/>
              </a:xfrm>
              <a:custGeom>
                <a:avLst/>
                <a:gdLst>
                  <a:gd name="T0" fmla="*/ 637 w 901"/>
                  <a:gd name="T1" fmla="*/ 534 h 534"/>
                  <a:gd name="T2" fmla="*/ 828 w 901"/>
                  <a:gd name="T3" fmla="*/ 351 h 534"/>
                  <a:gd name="T4" fmla="*/ 883 w 901"/>
                  <a:gd name="T5" fmla="*/ 299 h 534"/>
                  <a:gd name="T6" fmla="*/ 883 w 901"/>
                  <a:gd name="T7" fmla="*/ 236 h 534"/>
                  <a:gd name="T8" fmla="*/ 828 w 901"/>
                  <a:gd name="T9" fmla="*/ 184 h 534"/>
                  <a:gd name="T10" fmla="*/ 635 w 901"/>
                  <a:gd name="T11" fmla="*/ 0 h 534"/>
                  <a:gd name="T12" fmla="*/ 635 w 901"/>
                  <a:gd name="T13" fmla="*/ 0 h 534"/>
                  <a:gd name="T14" fmla="*/ 635 w 901"/>
                  <a:gd name="T15" fmla="*/ 0 h 534"/>
                  <a:gd name="T16" fmla="*/ 177 w 901"/>
                  <a:gd name="T17" fmla="*/ 0 h 534"/>
                  <a:gd name="T18" fmla="*/ 0 w 901"/>
                  <a:gd name="T19" fmla="*/ 534 h 534"/>
                  <a:gd name="T20" fmla="*/ 635 w 901"/>
                  <a:gd name="T21" fmla="*/ 534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1" h="534">
                    <a:moveTo>
                      <a:pt x="637" y="534"/>
                    </a:moveTo>
                    <a:cubicBezTo>
                      <a:pt x="828" y="351"/>
                      <a:pt x="828" y="351"/>
                      <a:pt x="828" y="351"/>
                    </a:cubicBezTo>
                    <a:cubicBezTo>
                      <a:pt x="883" y="299"/>
                      <a:pt x="883" y="299"/>
                      <a:pt x="883" y="299"/>
                    </a:cubicBezTo>
                    <a:cubicBezTo>
                      <a:pt x="901" y="282"/>
                      <a:pt x="901" y="253"/>
                      <a:pt x="883" y="236"/>
                    </a:cubicBezTo>
                    <a:cubicBezTo>
                      <a:pt x="828" y="184"/>
                      <a:pt x="828" y="184"/>
                      <a:pt x="828" y="184"/>
                    </a:cubicBezTo>
                    <a:cubicBezTo>
                      <a:pt x="635" y="0"/>
                      <a:pt x="635" y="0"/>
                      <a:pt x="635" y="0"/>
                    </a:cubicBezTo>
                    <a:cubicBezTo>
                      <a:pt x="635" y="0"/>
                      <a:pt x="635" y="0"/>
                      <a:pt x="635" y="0"/>
                    </a:cubicBezTo>
                    <a:cubicBezTo>
                      <a:pt x="635" y="0"/>
                      <a:pt x="635" y="0"/>
                      <a:pt x="635" y="0"/>
                    </a:cubicBezTo>
                    <a:cubicBezTo>
                      <a:pt x="177" y="0"/>
                      <a:pt x="177" y="0"/>
                      <a:pt x="177" y="0"/>
                    </a:cubicBezTo>
                    <a:cubicBezTo>
                      <a:pt x="0" y="534"/>
                      <a:pt x="0" y="534"/>
                      <a:pt x="0" y="534"/>
                    </a:cubicBezTo>
                    <a:cubicBezTo>
                      <a:pt x="635" y="534"/>
                      <a:pt x="635" y="534"/>
                      <a:pt x="635" y="534"/>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dirty="0">
                  <a:ln>
                    <a:noFill/>
                  </a:ln>
                  <a:solidFill>
                    <a:srgbClr val="45494E"/>
                  </a:solidFill>
                  <a:effectLst/>
                  <a:uLnTx/>
                  <a:uFillTx/>
                  <a:latin typeface="Verdana"/>
                  <a:ea typeface="+mn-ea"/>
                  <a:cs typeface="+mn-cs"/>
                </a:endParaRPr>
              </a:p>
            </p:txBody>
          </p:sp>
        </p:grpSp>
      </p:grpSp>
      <p:sp>
        <p:nvSpPr>
          <p:cNvPr id="42" name="Textplatzhalter 49">
            <a:extLst>
              <a:ext uri="{FF2B5EF4-FFF2-40B4-BE49-F238E27FC236}">
                <a16:creationId xmlns:a16="http://schemas.microsoft.com/office/drawing/2014/main" id="{A667DE70-32FD-48AF-9A4C-91A924EA08CE}"/>
              </a:ext>
            </a:extLst>
          </p:cNvPr>
          <p:cNvSpPr>
            <a:spLocks noGrp="1"/>
          </p:cNvSpPr>
          <p:nvPr>
            <p:ph type="body" sz="quarter" idx="36"/>
          </p:nvPr>
        </p:nvSpPr>
        <p:spPr>
          <a:xfrm>
            <a:off x="11151202" y="3372293"/>
            <a:ext cx="8092142" cy="916089"/>
          </a:xfrm>
          <a:prstGeom prst="rect">
            <a:avLst/>
          </a:prstGeom>
        </p:spPr>
        <p:txBody>
          <a:bodyPr>
            <a:normAutofit/>
          </a:bodyPr>
          <a:lstStyle>
            <a:lvl1pPr marL="0" indent="0" algn="l">
              <a:buNone/>
              <a:defRPr sz="2849" b="1">
                <a:solidFill>
                  <a:srgbClr val="7FA7C9"/>
                </a:solidFill>
                <a:latin typeface="Conduit ITC" panose="02000506040000020004" pitchFamily="2" charset="0"/>
              </a:defRPr>
            </a:lvl1pPr>
          </a:lstStyle>
          <a:p>
            <a:pPr lvl="0"/>
            <a:endParaRPr lang="de-DE" dirty="0"/>
          </a:p>
        </p:txBody>
      </p:sp>
      <p:sp>
        <p:nvSpPr>
          <p:cNvPr id="43" name="Textplatzhalter 49">
            <a:extLst>
              <a:ext uri="{FF2B5EF4-FFF2-40B4-BE49-F238E27FC236}">
                <a16:creationId xmlns:a16="http://schemas.microsoft.com/office/drawing/2014/main" id="{CEE033A0-83CC-44CE-95EC-B8B16465AA8B}"/>
              </a:ext>
            </a:extLst>
          </p:cNvPr>
          <p:cNvSpPr>
            <a:spLocks noGrp="1"/>
          </p:cNvSpPr>
          <p:nvPr>
            <p:ph type="body" sz="quarter" idx="37"/>
          </p:nvPr>
        </p:nvSpPr>
        <p:spPr>
          <a:xfrm>
            <a:off x="10699846" y="4660150"/>
            <a:ext cx="8543497" cy="916089"/>
          </a:xfrm>
          <a:prstGeom prst="rect">
            <a:avLst/>
          </a:prstGeom>
        </p:spPr>
        <p:txBody>
          <a:bodyPr>
            <a:normAutofit/>
          </a:bodyPr>
          <a:lstStyle>
            <a:lvl1pPr marL="0" indent="0" algn="l">
              <a:buNone/>
              <a:defRPr sz="2849" b="1">
                <a:solidFill>
                  <a:schemeClr val="accent1"/>
                </a:solidFill>
                <a:latin typeface="Conduit ITC" panose="02000506040000020004" pitchFamily="2" charset="0"/>
              </a:defRPr>
            </a:lvl1pPr>
          </a:lstStyle>
          <a:p>
            <a:pPr lvl="0"/>
            <a:endParaRPr lang="de-DE" dirty="0"/>
          </a:p>
        </p:txBody>
      </p:sp>
      <p:sp>
        <p:nvSpPr>
          <p:cNvPr id="44" name="Textplatzhalter 49">
            <a:extLst>
              <a:ext uri="{FF2B5EF4-FFF2-40B4-BE49-F238E27FC236}">
                <a16:creationId xmlns:a16="http://schemas.microsoft.com/office/drawing/2014/main" id="{F44799B7-1A76-4BF6-8887-47DAF5F05A1A}"/>
              </a:ext>
            </a:extLst>
          </p:cNvPr>
          <p:cNvSpPr>
            <a:spLocks noGrp="1"/>
          </p:cNvSpPr>
          <p:nvPr>
            <p:ph type="body" sz="quarter" idx="38"/>
          </p:nvPr>
        </p:nvSpPr>
        <p:spPr>
          <a:xfrm>
            <a:off x="10263117" y="5948009"/>
            <a:ext cx="8980227" cy="916089"/>
          </a:xfrm>
          <a:prstGeom prst="rect">
            <a:avLst/>
          </a:prstGeom>
        </p:spPr>
        <p:txBody>
          <a:bodyPr>
            <a:normAutofit/>
          </a:bodyPr>
          <a:lstStyle>
            <a:lvl1pPr marL="0" indent="0" algn="l">
              <a:buNone/>
              <a:defRPr sz="2849" b="1">
                <a:solidFill>
                  <a:srgbClr val="57AB27"/>
                </a:solidFill>
                <a:latin typeface="Conduit ITC" panose="02000506040000020004" pitchFamily="2" charset="0"/>
              </a:defRPr>
            </a:lvl1pPr>
          </a:lstStyle>
          <a:p>
            <a:pPr lvl="0"/>
            <a:endParaRPr lang="de-DE" dirty="0"/>
          </a:p>
        </p:txBody>
      </p:sp>
      <p:sp>
        <p:nvSpPr>
          <p:cNvPr id="45" name="Textplatzhalter 49">
            <a:extLst>
              <a:ext uri="{FF2B5EF4-FFF2-40B4-BE49-F238E27FC236}">
                <a16:creationId xmlns:a16="http://schemas.microsoft.com/office/drawing/2014/main" id="{856CA4EB-D707-46A1-B4AD-546FB6C80C46}"/>
              </a:ext>
            </a:extLst>
          </p:cNvPr>
          <p:cNvSpPr>
            <a:spLocks noGrp="1"/>
          </p:cNvSpPr>
          <p:nvPr>
            <p:ph type="body" sz="quarter" idx="39"/>
          </p:nvPr>
        </p:nvSpPr>
        <p:spPr>
          <a:xfrm>
            <a:off x="9826389" y="7235866"/>
            <a:ext cx="9416955" cy="916089"/>
          </a:xfrm>
          <a:prstGeom prst="rect">
            <a:avLst/>
          </a:prstGeom>
        </p:spPr>
        <p:txBody>
          <a:bodyPr>
            <a:normAutofit/>
          </a:bodyPr>
          <a:lstStyle>
            <a:lvl1pPr marL="0" indent="0" algn="l">
              <a:buNone/>
              <a:defRPr sz="2849" b="1">
                <a:solidFill>
                  <a:schemeClr val="accent2"/>
                </a:solidFill>
                <a:latin typeface="Conduit ITC" panose="02000506040000020004" pitchFamily="2" charset="0"/>
              </a:defRPr>
            </a:lvl1pPr>
          </a:lstStyle>
          <a:p>
            <a:pPr lvl="0"/>
            <a:endParaRPr lang="de-DE" dirty="0"/>
          </a:p>
        </p:txBody>
      </p:sp>
      <p:sp>
        <p:nvSpPr>
          <p:cNvPr id="46" name="Textplatzhalter 49">
            <a:extLst>
              <a:ext uri="{FF2B5EF4-FFF2-40B4-BE49-F238E27FC236}">
                <a16:creationId xmlns:a16="http://schemas.microsoft.com/office/drawing/2014/main" id="{1C37C28C-0EFC-4155-9255-9DB917382BD8}"/>
              </a:ext>
            </a:extLst>
          </p:cNvPr>
          <p:cNvSpPr>
            <a:spLocks noGrp="1"/>
          </p:cNvSpPr>
          <p:nvPr>
            <p:ph type="body" sz="quarter" idx="40"/>
          </p:nvPr>
        </p:nvSpPr>
        <p:spPr>
          <a:xfrm>
            <a:off x="9576202" y="8523723"/>
            <a:ext cx="9667139" cy="916089"/>
          </a:xfrm>
          <a:prstGeom prst="rect">
            <a:avLst/>
          </a:prstGeom>
        </p:spPr>
        <p:txBody>
          <a:bodyPr>
            <a:normAutofit/>
          </a:bodyPr>
          <a:lstStyle>
            <a:lvl1pPr marL="0" indent="0" algn="l">
              <a:buNone/>
              <a:defRPr sz="2849" b="1">
                <a:solidFill>
                  <a:schemeClr val="accent3"/>
                </a:solidFill>
                <a:latin typeface="Conduit ITC" panose="02000506040000020004" pitchFamily="2" charset="0"/>
              </a:defRPr>
            </a:lvl1pPr>
          </a:lstStyle>
          <a:p>
            <a:pPr lvl="0"/>
            <a:endParaRPr lang="de-DE" dirty="0"/>
          </a:p>
        </p:txBody>
      </p:sp>
      <p:sp>
        <p:nvSpPr>
          <p:cNvPr id="48" name="Textplatzhalter 4">
            <a:extLst>
              <a:ext uri="{FF2B5EF4-FFF2-40B4-BE49-F238E27FC236}">
                <a16:creationId xmlns:a16="http://schemas.microsoft.com/office/drawing/2014/main" id="{030C3225-24DA-4C66-96C0-9B204A83DC24}"/>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19447414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Prozessablauf">
    <p:spTree>
      <p:nvGrpSpPr>
        <p:cNvPr id="1" name=""/>
        <p:cNvGrpSpPr/>
        <p:nvPr/>
      </p:nvGrpSpPr>
      <p:grpSpPr>
        <a:xfrm>
          <a:off x="0" y="0"/>
          <a:ext cx="0" cy="0"/>
          <a:chOff x="0" y="0"/>
          <a:chExt cx="0" cy="0"/>
        </a:xfrm>
      </p:grpSpPr>
      <p:sp>
        <p:nvSpPr>
          <p:cNvPr id="65" name="object 2">
            <a:extLst>
              <a:ext uri="{FF2B5EF4-FFF2-40B4-BE49-F238E27FC236}">
                <a16:creationId xmlns:a16="http://schemas.microsoft.com/office/drawing/2014/main" id="{A4CC4BCD-FCAC-4FCD-BB52-89A0AE9C18E0}"/>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a:p>
        </p:txBody>
      </p:sp>
      <p:sp>
        <p:nvSpPr>
          <p:cNvPr id="8" name="object 6">
            <a:extLst>
              <a:ext uri="{FF2B5EF4-FFF2-40B4-BE49-F238E27FC236}">
                <a16:creationId xmlns:a16="http://schemas.microsoft.com/office/drawing/2014/main" id="{1564BC3F-7400-4F48-90F7-F2BEECBD31C6}"/>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7FA7C9"/>
          </a:solidFill>
        </p:spPr>
        <p:txBody>
          <a:bodyPr wrap="square" lIns="0" tIns="0" rIns="0" bIns="0" rtlCol="0"/>
          <a:lstStyle/>
          <a:p>
            <a:endParaRPr sz="1801"/>
          </a:p>
        </p:txBody>
      </p:sp>
      <p:sp>
        <p:nvSpPr>
          <p:cNvPr id="25" name="Titel 46">
            <a:extLst>
              <a:ext uri="{FF2B5EF4-FFF2-40B4-BE49-F238E27FC236}">
                <a16:creationId xmlns:a16="http://schemas.microsoft.com/office/drawing/2014/main" id="{59BF775E-64F2-49D5-A2B6-4BA61A728241}"/>
              </a:ext>
            </a:extLst>
          </p:cNvPr>
          <p:cNvSpPr>
            <a:spLocks noGrp="1"/>
          </p:cNvSpPr>
          <p:nvPr>
            <p:ph type="title"/>
          </p:nvPr>
        </p:nvSpPr>
        <p:spPr>
          <a:xfrm>
            <a:off x="1039511" y="1183613"/>
            <a:ext cx="18017500" cy="1340005"/>
          </a:xfrm>
          <a:prstGeom prst="rect">
            <a:avLst/>
          </a:prstGeom>
        </p:spPr>
        <p:txBody>
          <a:bodyPr>
            <a:normAutofit/>
          </a:bodyPr>
          <a:lstStyle>
            <a:lvl1pPr>
              <a:defRPr sz="5749" b="1" cap="all" baseline="0">
                <a:solidFill>
                  <a:srgbClr val="005094"/>
                </a:solidFill>
                <a:latin typeface="Conduit ITC" panose="02000506040000020004" pitchFamily="2" charset="0"/>
              </a:defRPr>
            </a:lvl1pPr>
          </a:lstStyle>
          <a:p>
            <a:r>
              <a:rPr lang="de-DE" dirty="0"/>
              <a:t>Mastertitelformat</a:t>
            </a:r>
          </a:p>
        </p:txBody>
      </p:sp>
      <p:cxnSp>
        <p:nvCxnSpPr>
          <p:cNvPr id="24" name="Gerade Verbindung 18">
            <a:extLst>
              <a:ext uri="{FF2B5EF4-FFF2-40B4-BE49-F238E27FC236}">
                <a16:creationId xmlns:a16="http://schemas.microsoft.com/office/drawing/2014/main" id="{6AE02CBC-993E-4F98-922F-893903AEFB8B}"/>
              </a:ext>
            </a:extLst>
          </p:cNvPr>
          <p:cNvCxnSpPr>
            <a:cxnSpLocks/>
          </p:cNvCxnSpPr>
          <p:nvPr userDrawn="1"/>
        </p:nvCxnSpPr>
        <p:spPr>
          <a:xfrm flipH="1">
            <a:off x="3" y="9548921"/>
            <a:ext cx="20088140" cy="0"/>
          </a:xfrm>
          <a:prstGeom prst="line">
            <a:avLst/>
          </a:prstGeom>
          <a:ln w="38100">
            <a:solidFill>
              <a:srgbClr val="505050"/>
            </a:solidFill>
            <a:prstDash val="solid"/>
          </a:ln>
        </p:spPr>
        <p:style>
          <a:lnRef idx="1">
            <a:schemeClr val="accent1"/>
          </a:lnRef>
          <a:fillRef idx="0">
            <a:schemeClr val="accent1"/>
          </a:fillRef>
          <a:effectRef idx="0">
            <a:schemeClr val="accent1"/>
          </a:effectRef>
          <a:fontRef idx="minor">
            <a:schemeClr val="tx1"/>
          </a:fontRef>
        </p:style>
      </p:cxnSp>
      <p:sp>
        <p:nvSpPr>
          <p:cNvPr id="26" name="Ellipse 7">
            <a:extLst>
              <a:ext uri="{FF2B5EF4-FFF2-40B4-BE49-F238E27FC236}">
                <a16:creationId xmlns:a16="http://schemas.microsoft.com/office/drawing/2014/main" id="{CCE94DD6-D0A9-4D2E-9082-2A1600EF58C5}"/>
              </a:ext>
            </a:extLst>
          </p:cNvPr>
          <p:cNvSpPr/>
          <p:nvPr userDrawn="1"/>
        </p:nvSpPr>
        <p:spPr>
          <a:xfrm>
            <a:off x="894310" y="9254097"/>
            <a:ext cx="593154" cy="593186"/>
          </a:xfrm>
          <a:prstGeom prst="ellipse">
            <a:avLst/>
          </a:prstGeom>
          <a:solidFill>
            <a:srgbClr val="7FA7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1">
              <a:latin typeface="+mj-lt"/>
            </a:endParaRPr>
          </a:p>
        </p:txBody>
      </p:sp>
      <p:sp>
        <p:nvSpPr>
          <p:cNvPr id="27" name="Ellipse 8">
            <a:extLst>
              <a:ext uri="{FF2B5EF4-FFF2-40B4-BE49-F238E27FC236}">
                <a16:creationId xmlns:a16="http://schemas.microsoft.com/office/drawing/2014/main" id="{E9DF80E8-619E-4701-B92C-869D67D604EF}"/>
              </a:ext>
            </a:extLst>
          </p:cNvPr>
          <p:cNvSpPr/>
          <p:nvPr userDrawn="1"/>
        </p:nvSpPr>
        <p:spPr>
          <a:xfrm>
            <a:off x="3425364" y="9254097"/>
            <a:ext cx="593154" cy="593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1">
              <a:latin typeface="+mj-lt"/>
            </a:endParaRPr>
          </a:p>
        </p:txBody>
      </p:sp>
      <p:sp>
        <p:nvSpPr>
          <p:cNvPr id="28" name="Ellipse 9">
            <a:extLst>
              <a:ext uri="{FF2B5EF4-FFF2-40B4-BE49-F238E27FC236}">
                <a16:creationId xmlns:a16="http://schemas.microsoft.com/office/drawing/2014/main" id="{6D15888F-0E46-4210-81DD-A83D16310364}"/>
              </a:ext>
            </a:extLst>
          </p:cNvPr>
          <p:cNvSpPr/>
          <p:nvPr userDrawn="1"/>
        </p:nvSpPr>
        <p:spPr>
          <a:xfrm>
            <a:off x="5956418" y="9254097"/>
            <a:ext cx="593154" cy="59318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1">
              <a:latin typeface="+mj-lt"/>
            </a:endParaRPr>
          </a:p>
        </p:txBody>
      </p:sp>
      <p:sp>
        <p:nvSpPr>
          <p:cNvPr id="29" name="Ellipse 10">
            <a:extLst>
              <a:ext uri="{FF2B5EF4-FFF2-40B4-BE49-F238E27FC236}">
                <a16:creationId xmlns:a16="http://schemas.microsoft.com/office/drawing/2014/main" id="{B2B6B492-F40C-4C45-A75F-87166973188F}"/>
              </a:ext>
            </a:extLst>
          </p:cNvPr>
          <p:cNvSpPr/>
          <p:nvPr userDrawn="1"/>
        </p:nvSpPr>
        <p:spPr>
          <a:xfrm>
            <a:off x="8439971" y="9232137"/>
            <a:ext cx="593154" cy="5931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1">
              <a:latin typeface="+mj-lt"/>
            </a:endParaRPr>
          </a:p>
        </p:txBody>
      </p:sp>
      <p:sp>
        <p:nvSpPr>
          <p:cNvPr id="30" name="Ellipse 11">
            <a:extLst>
              <a:ext uri="{FF2B5EF4-FFF2-40B4-BE49-F238E27FC236}">
                <a16:creationId xmlns:a16="http://schemas.microsoft.com/office/drawing/2014/main" id="{CB90BCDC-F4EB-4A05-9F3D-751183477E23}"/>
              </a:ext>
            </a:extLst>
          </p:cNvPr>
          <p:cNvSpPr/>
          <p:nvPr userDrawn="1"/>
        </p:nvSpPr>
        <p:spPr>
          <a:xfrm>
            <a:off x="10993744" y="9250097"/>
            <a:ext cx="593154" cy="59318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1">
              <a:latin typeface="+mj-lt"/>
            </a:endParaRPr>
          </a:p>
        </p:txBody>
      </p:sp>
      <p:sp>
        <p:nvSpPr>
          <p:cNvPr id="31" name="Ellipse 12">
            <a:extLst>
              <a:ext uri="{FF2B5EF4-FFF2-40B4-BE49-F238E27FC236}">
                <a16:creationId xmlns:a16="http://schemas.microsoft.com/office/drawing/2014/main" id="{909A5970-012F-45DE-B092-1D7560B9D279}"/>
              </a:ext>
            </a:extLst>
          </p:cNvPr>
          <p:cNvSpPr/>
          <p:nvPr userDrawn="1"/>
        </p:nvSpPr>
        <p:spPr>
          <a:xfrm>
            <a:off x="13575553" y="9250095"/>
            <a:ext cx="593154" cy="59318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1">
              <a:latin typeface="+mj-lt"/>
            </a:endParaRPr>
          </a:p>
        </p:txBody>
      </p:sp>
      <p:sp>
        <p:nvSpPr>
          <p:cNvPr id="32" name="Ellipse 13">
            <a:extLst>
              <a:ext uri="{FF2B5EF4-FFF2-40B4-BE49-F238E27FC236}">
                <a16:creationId xmlns:a16="http://schemas.microsoft.com/office/drawing/2014/main" id="{5B46A2AD-E444-4D0A-BC1C-B74874D4F9E1}"/>
              </a:ext>
            </a:extLst>
          </p:cNvPr>
          <p:cNvSpPr/>
          <p:nvPr userDrawn="1"/>
        </p:nvSpPr>
        <p:spPr>
          <a:xfrm>
            <a:off x="16082799" y="9232137"/>
            <a:ext cx="593154" cy="59318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1">
              <a:latin typeface="+mj-lt"/>
            </a:endParaRPr>
          </a:p>
        </p:txBody>
      </p:sp>
      <p:cxnSp>
        <p:nvCxnSpPr>
          <p:cNvPr id="34" name="Verbinder: gewinkelt 15">
            <a:extLst>
              <a:ext uri="{FF2B5EF4-FFF2-40B4-BE49-F238E27FC236}">
                <a16:creationId xmlns:a16="http://schemas.microsoft.com/office/drawing/2014/main" id="{AFBDF958-DFCA-4DF2-ABC6-FC2258C2D4AD}"/>
              </a:ext>
            </a:extLst>
          </p:cNvPr>
          <p:cNvCxnSpPr>
            <a:cxnSpLocks/>
            <a:stCxn id="26" idx="0"/>
          </p:cNvCxnSpPr>
          <p:nvPr userDrawn="1"/>
        </p:nvCxnSpPr>
        <p:spPr>
          <a:xfrm rot="5400000" flipH="1" flipV="1">
            <a:off x="782379" y="7026974"/>
            <a:ext cx="2635631" cy="1818612"/>
          </a:xfrm>
          <a:prstGeom prst="bentConnector3">
            <a:avLst>
              <a:gd name="adj1" fmla="val 99173"/>
            </a:avLst>
          </a:prstGeom>
          <a:ln w="38100">
            <a:solidFill>
              <a:srgbClr val="7FA7C9"/>
            </a:solidFill>
            <a:prstDash val="solid"/>
          </a:ln>
        </p:spPr>
        <p:style>
          <a:lnRef idx="1">
            <a:schemeClr val="accent1"/>
          </a:lnRef>
          <a:fillRef idx="0">
            <a:schemeClr val="accent1"/>
          </a:fillRef>
          <a:effectRef idx="0">
            <a:schemeClr val="accent1"/>
          </a:effectRef>
          <a:fontRef idx="minor">
            <a:schemeClr val="tx1"/>
          </a:fontRef>
        </p:style>
      </p:cxnSp>
      <p:cxnSp>
        <p:nvCxnSpPr>
          <p:cNvPr id="36" name="Verbinder: gewinkelt 27">
            <a:extLst>
              <a:ext uri="{FF2B5EF4-FFF2-40B4-BE49-F238E27FC236}">
                <a16:creationId xmlns:a16="http://schemas.microsoft.com/office/drawing/2014/main" id="{2B1DA9C5-030E-4B98-8960-3C308F35838C}"/>
              </a:ext>
            </a:extLst>
          </p:cNvPr>
          <p:cNvCxnSpPr>
            <a:cxnSpLocks/>
            <a:stCxn id="27" idx="0"/>
          </p:cNvCxnSpPr>
          <p:nvPr userDrawn="1"/>
        </p:nvCxnSpPr>
        <p:spPr>
          <a:xfrm rot="5400000" flipH="1" flipV="1">
            <a:off x="2562627" y="6266429"/>
            <a:ext cx="4146983" cy="1828354"/>
          </a:xfrm>
          <a:prstGeom prst="bentConnector3">
            <a:avLst>
              <a:gd name="adj1" fmla="val 100065"/>
            </a:avLst>
          </a:prstGeom>
          <a:ln w="38100">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39" name="Verbinder: gewinkelt 33">
            <a:extLst>
              <a:ext uri="{FF2B5EF4-FFF2-40B4-BE49-F238E27FC236}">
                <a16:creationId xmlns:a16="http://schemas.microsoft.com/office/drawing/2014/main" id="{26E05664-D8C1-4679-BA04-8A4AA4427418}"/>
              </a:ext>
            </a:extLst>
          </p:cNvPr>
          <p:cNvCxnSpPr>
            <a:cxnSpLocks/>
            <a:stCxn id="28" idx="0"/>
          </p:cNvCxnSpPr>
          <p:nvPr userDrawn="1"/>
        </p:nvCxnSpPr>
        <p:spPr>
          <a:xfrm rot="5400000" flipH="1" flipV="1">
            <a:off x="4497761" y="5675779"/>
            <a:ext cx="5333553" cy="1823084"/>
          </a:xfrm>
          <a:prstGeom prst="bentConnector3">
            <a:avLst>
              <a:gd name="adj1" fmla="val 99938"/>
            </a:avLst>
          </a:prstGeom>
          <a:ln w="38100">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42" name="Verbinder: gewinkelt 41">
            <a:extLst>
              <a:ext uri="{FF2B5EF4-FFF2-40B4-BE49-F238E27FC236}">
                <a16:creationId xmlns:a16="http://schemas.microsoft.com/office/drawing/2014/main" id="{439928CB-F3C2-4A4B-93AF-6298BE1C195C}"/>
              </a:ext>
            </a:extLst>
          </p:cNvPr>
          <p:cNvCxnSpPr>
            <a:cxnSpLocks/>
          </p:cNvCxnSpPr>
          <p:nvPr userDrawn="1"/>
        </p:nvCxnSpPr>
        <p:spPr>
          <a:xfrm rot="5400000" flipH="1" flipV="1">
            <a:off x="8153319" y="6902301"/>
            <a:ext cx="2994684" cy="1846356"/>
          </a:xfrm>
          <a:prstGeom prst="bentConnector3">
            <a:avLst>
              <a:gd name="adj1" fmla="val 98812"/>
            </a:avLst>
          </a:prstGeom>
          <a:ln w="38100">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54" name="Verbinder: gewinkelt 47">
            <a:extLst>
              <a:ext uri="{FF2B5EF4-FFF2-40B4-BE49-F238E27FC236}">
                <a16:creationId xmlns:a16="http://schemas.microsoft.com/office/drawing/2014/main" id="{9C194BEA-FAB1-41DF-A308-71AB9D7FA32F}"/>
              </a:ext>
            </a:extLst>
          </p:cNvPr>
          <p:cNvCxnSpPr>
            <a:cxnSpLocks/>
            <a:stCxn id="30" idx="0"/>
          </p:cNvCxnSpPr>
          <p:nvPr userDrawn="1"/>
        </p:nvCxnSpPr>
        <p:spPr>
          <a:xfrm rot="5400000" flipH="1" flipV="1">
            <a:off x="9716055" y="5888875"/>
            <a:ext cx="4935489" cy="1786952"/>
          </a:xfrm>
          <a:prstGeom prst="bentConnector3">
            <a:avLst>
              <a:gd name="adj1" fmla="val 99884"/>
            </a:avLst>
          </a:prstGeom>
          <a:ln w="38100">
            <a:solidFill>
              <a:schemeClr val="accent5"/>
            </a:solidFill>
            <a:prstDash val="solid"/>
          </a:ln>
        </p:spPr>
        <p:style>
          <a:lnRef idx="1">
            <a:schemeClr val="accent1"/>
          </a:lnRef>
          <a:fillRef idx="0">
            <a:schemeClr val="accent1"/>
          </a:fillRef>
          <a:effectRef idx="0">
            <a:schemeClr val="accent1"/>
          </a:effectRef>
          <a:fontRef idx="minor">
            <a:schemeClr val="tx1"/>
          </a:fontRef>
        </p:style>
      </p:cxnSp>
      <p:cxnSp>
        <p:nvCxnSpPr>
          <p:cNvPr id="71" name="Verbinder: gewinkelt 62">
            <a:extLst>
              <a:ext uri="{FF2B5EF4-FFF2-40B4-BE49-F238E27FC236}">
                <a16:creationId xmlns:a16="http://schemas.microsoft.com/office/drawing/2014/main" id="{6649949B-31CC-4765-903C-0BD00A546657}"/>
              </a:ext>
            </a:extLst>
          </p:cNvPr>
          <p:cNvCxnSpPr>
            <a:cxnSpLocks/>
            <a:stCxn id="31" idx="0"/>
          </p:cNvCxnSpPr>
          <p:nvPr userDrawn="1"/>
        </p:nvCxnSpPr>
        <p:spPr>
          <a:xfrm rot="5400000" flipH="1" flipV="1">
            <a:off x="13170778" y="6654852"/>
            <a:ext cx="3296601" cy="1893890"/>
          </a:xfrm>
          <a:prstGeom prst="bentConnector3">
            <a:avLst>
              <a:gd name="adj1" fmla="val 99782"/>
            </a:avLst>
          </a:prstGeom>
          <a:ln w="38100">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72" name="Verbinder: gewinkelt 69">
            <a:extLst>
              <a:ext uri="{FF2B5EF4-FFF2-40B4-BE49-F238E27FC236}">
                <a16:creationId xmlns:a16="http://schemas.microsoft.com/office/drawing/2014/main" id="{495C34BD-2523-401E-87CD-38E2422928A7}"/>
              </a:ext>
            </a:extLst>
          </p:cNvPr>
          <p:cNvCxnSpPr>
            <a:cxnSpLocks/>
            <a:stCxn id="32" idx="0"/>
          </p:cNvCxnSpPr>
          <p:nvPr userDrawn="1"/>
        </p:nvCxnSpPr>
        <p:spPr>
          <a:xfrm rot="5400000" flipH="1" flipV="1">
            <a:off x="15927269" y="6962712"/>
            <a:ext cx="2721528" cy="1817317"/>
          </a:xfrm>
          <a:prstGeom prst="bentConnector3">
            <a:avLst>
              <a:gd name="adj1" fmla="val 100087"/>
            </a:avLst>
          </a:prstGeom>
          <a:ln w="38100">
            <a:solidFill>
              <a:schemeClr val="accent4"/>
            </a:solidFill>
            <a:prstDash val="solid"/>
          </a:ln>
        </p:spPr>
        <p:style>
          <a:lnRef idx="1">
            <a:schemeClr val="accent1"/>
          </a:lnRef>
          <a:fillRef idx="0">
            <a:schemeClr val="accent1"/>
          </a:fillRef>
          <a:effectRef idx="0">
            <a:schemeClr val="accent1"/>
          </a:effectRef>
          <a:fontRef idx="minor">
            <a:schemeClr val="tx1"/>
          </a:fontRef>
        </p:style>
      </p:cxnSp>
      <p:sp>
        <p:nvSpPr>
          <p:cNvPr id="73" name="Textplatzhalter 49">
            <a:extLst>
              <a:ext uri="{FF2B5EF4-FFF2-40B4-BE49-F238E27FC236}">
                <a16:creationId xmlns:a16="http://schemas.microsoft.com/office/drawing/2014/main" id="{31BF0A30-EB9B-42BE-949F-C48CE0E90100}"/>
              </a:ext>
            </a:extLst>
          </p:cNvPr>
          <p:cNvSpPr>
            <a:spLocks noGrp="1"/>
          </p:cNvSpPr>
          <p:nvPr>
            <p:ph type="body" sz="quarter" idx="36"/>
          </p:nvPr>
        </p:nvSpPr>
        <p:spPr>
          <a:xfrm>
            <a:off x="1190887" y="6083854"/>
            <a:ext cx="2124931" cy="534609"/>
          </a:xfrm>
          <a:prstGeom prst="rect">
            <a:avLst/>
          </a:prstGeom>
        </p:spPr>
        <p:txBody>
          <a:bodyPr>
            <a:normAutofit/>
          </a:bodyPr>
          <a:lstStyle>
            <a:lvl1pPr marL="0" indent="0" algn="l">
              <a:buNone/>
              <a:defRPr sz="2849" b="1">
                <a:solidFill>
                  <a:srgbClr val="7FA7C9"/>
                </a:solidFill>
                <a:latin typeface="Conduit ITC" panose="02000506040000020004" pitchFamily="2" charset="0"/>
              </a:defRPr>
            </a:lvl1pPr>
          </a:lstStyle>
          <a:p>
            <a:pPr lvl="0"/>
            <a:endParaRPr lang="de-DE" dirty="0"/>
          </a:p>
        </p:txBody>
      </p:sp>
      <p:sp>
        <p:nvSpPr>
          <p:cNvPr id="74" name="Textplatzhalter 53">
            <a:extLst>
              <a:ext uri="{FF2B5EF4-FFF2-40B4-BE49-F238E27FC236}">
                <a16:creationId xmlns:a16="http://schemas.microsoft.com/office/drawing/2014/main" id="{0F259B4B-49EF-453F-97F9-949B2973D737}"/>
              </a:ext>
            </a:extLst>
          </p:cNvPr>
          <p:cNvSpPr>
            <a:spLocks noGrp="1"/>
          </p:cNvSpPr>
          <p:nvPr>
            <p:ph type="body" sz="quarter" idx="37"/>
          </p:nvPr>
        </p:nvSpPr>
        <p:spPr>
          <a:xfrm>
            <a:off x="1363579" y="6838140"/>
            <a:ext cx="1952239" cy="890641"/>
          </a:xfrm>
          <a:prstGeom prst="rect">
            <a:avLst/>
          </a:prstGeom>
        </p:spPr>
        <p:txBody>
          <a:bodyPr>
            <a:normAutofit/>
          </a:bodyPr>
          <a:lstStyle>
            <a:lvl1pPr marL="0" indent="0" algn="l">
              <a:buNone/>
              <a:defRPr sz="2049">
                <a:solidFill>
                  <a:srgbClr val="505050"/>
                </a:solidFill>
                <a:latin typeface="Conduit ITC" panose="02000506040000020004" pitchFamily="2" charset="0"/>
              </a:defRPr>
            </a:lvl1pPr>
          </a:lstStyle>
          <a:p>
            <a:pPr lvl="0"/>
            <a:endParaRPr lang="de-DE" dirty="0"/>
          </a:p>
        </p:txBody>
      </p:sp>
      <p:sp>
        <p:nvSpPr>
          <p:cNvPr id="75" name="Textplatzhalter 49">
            <a:extLst>
              <a:ext uri="{FF2B5EF4-FFF2-40B4-BE49-F238E27FC236}">
                <a16:creationId xmlns:a16="http://schemas.microsoft.com/office/drawing/2014/main" id="{D2F83EA6-ED12-492F-8C0A-6CFE84DCADEC}"/>
              </a:ext>
            </a:extLst>
          </p:cNvPr>
          <p:cNvSpPr>
            <a:spLocks noGrp="1"/>
          </p:cNvSpPr>
          <p:nvPr>
            <p:ph type="body" sz="quarter" idx="38"/>
          </p:nvPr>
        </p:nvSpPr>
        <p:spPr>
          <a:xfrm>
            <a:off x="3727435" y="4551225"/>
            <a:ext cx="2124931" cy="534609"/>
          </a:xfrm>
          <a:prstGeom prst="rect">
            <a:avLst/>
          </a:prstGeom>
        </p:spPr>
        <p:txBody>
          <a:bodyPr>
            <a:normAutofit/>
          </a:bodyPr>
          <a:lstStyle>
            <a:lvl1pPr marL="0" indent="0" algn="l">
              <a:buNone/>
              <a:defRPr sz="2849" b="1">
                <a:solidFill>
                  <a:schemeClr val="accent2"/>
                </a:solidFill>
                <a:latin typeface="Conduit ITC" panose="02000506040000020004" pitchFamily="2" charset="0"/>
              </a:defRPr>
            </a:lvl1pPr>
          </a:lstStyle>
          <a:p>
            <a:pPr lvl="0"/>
            <a:endParaRPr lang="de-DE" dirty="0"/>
          </a:p>
        </p:txBody>
      </p:sp>
      <p:sp>
        <p:nvSpPr>
          <p:cNvPr id="76" name="Textplatzhalter 53">
            <a:extLst>
              <a:ext uri="{FF2B5EF4-FFF2-40B4-BE49-F238E27FC236}">
                <a16:creationId xmlns:a16="http://schemas.microsoft.com/office/drawing/2014/main" id="{A8BD1308-C30E-40D5-ACEF-A1ED2D99E20C}"/>
              </a:ext>
            </a:extLst>
          </p:cNvPr>
          <p:cNvSpPr>
            <a:spLocks noGrp="1"/>
          </p:cNvSpPr>
          <p:nvPr>
            <p:ph type="body" sz="quarter" idx="39"/>
          </p:nvPr>
        </p:nvSpPr>
        <p:spPr>
          <a:xfrm>
            <a:off x="3900127" y="5305511"/>
            <a:ext cx="1952239" cy="890641"/>
          </a:xfrm>
          <a:prstGeom prst="rect">
            <a:avLst/>
          </a:prstGeom>
        </p:spPr>
        <p:txBody>
          <a:bodyPr>
            <a:normAutofit/>
          </a:bodyPr>
          <a:lstStyle>
            <a:lvl1pPr marL="0" indent="0" algn="l">
              <a:buNone/>
              <a:defRPr sz="2049">
                <a:solidFill>
                  <a:srgbClr val="505050"/>
                </a:solidFill>
                <a:latin typeface="Conduit ITC" panose="02000506040000020004" pitchFamily="2" charset="0"/>
              </a:defRPr>
            </a:lvl1pPr>
          </a:lstStyle>
          <a:p>
            <a:pPr lvl="0"/>
            <a:endParaRPr lang="de-DE" dirty="0"/>
          </a:p>
        </p:txBody>
      </p:sp>
      <p:sp>
        <p:nvSpPr>
          <p:cNvPr id="77" name="Textplatzhalter 49">
            <a:extLst>
              <a:ext uri="{FF2B5EF4-FFF2-40B4-BE49-F238E27FC236}">
                <a16:creationId xmlns:a16="http://schemas.microsoft.com/office/drawing/2014/main" id="{F7697626-8135-4EA0-B592-FABBEB20B049}"/>
              </a:ext>
            </a:extLst>
          </p:cNvPr>
          <p:cNvSpPr>
            <a:spLocks noGrp="1"/>
          </p:cNvSpPr>
          <p:nvPr>
            <p:ph type="body" sz="quarter" idx="40"/>
          </p:nvPr>
        </p:nvSpPr>
        <p:spPr>
          <a:xfrm>
            <a:off x="6247723" y="3351618"/>
            <a:ext cx="2124931" cy="534609"/>
          </a:xfrm>
          <a:prstGeom prst="rect">
            <a:avLst/>
          </a:prstGeom>
        </p:spPr>
        <p:txBody>
          <a:bodyPr>
            <a:normAutofit/>
          </a:bodyPr>
          <a:lstStyle>
            <a:lvl1pPr marL="0" indent="0" algn="l">
              <a:buNone/>
              <a:defRPr sz="2849" b="1">
                <a:solidFill>
                  <a:schemeClr val="accent3"/>
                </a:solidFill>
                <a:latin typeface="Conduit ITC" panose="02000506040000020004" pitchFamily="2" charset="0"/>
              </a:defRPr>
            </a:lvl1pPr>
          </a:lstStyle>
          <a:p>
            <a:pPr lvl="0"/>
            <a:endParaRPr lang="de-DE" dirty="0"/>
          </a:p>
        </p:txBody>
      </p:sp>
      <p:sp>
        <p:nvSpPr>
          <p:cNvPr id="78" name="Textplatzhalter 53">
            <a:extLst>
              <a:ext uri="{FF2B5EF4-FFF2-40B4-BE49-F238E27FC236}">
                <a16:creationId xmlns:a16="http://schemas.microsoft.com/office/drawing/2014/main" id="{9C49EF3A-CAD9-4A86-9E9B-0F0253E36763}"/>
              </a:ext>
            </a:extLst>
          </p:cNvPr>
          <p:cNvSpPr>
            <a:spLocks noGrp="1"/>
          </p:cNvSpPr>
          <p:nvPr>
            <p:ph type="body" sz="quarter" idx="41"/>
          </p:nvPr>
        </p:nvSpPr>
        <p:spPr>
          <a:xfrm>
            <a:off x="6420415" y="4105906"/>
            <a:ext cx="1952239" cy="890641"/>
          </a:xfrm>
          <a:prstGeom prst="rect">
            <a:avLst/>
          </a:prstGeom>
        </p:spPr>
        <p:txBody>
          <a:bodyPr>
            <a:normAutofit/>
          </a:bodyPr>
          <a:lstStyle>
            <a:lvl1pPr marL="0" indent="0" algn="l">
              <a:buNone/>
              <a:defRPr sz="2049">
                <a:solidFill>
                  <a:srgbClr val="505050"/>
                </a:solidFill>
                <a:latin typeface="Conduit ITC" panose="02000506040000020004" pitchFamily="2" charset="0"/>
              </a:defRPr>
            </a:lvl1pPr>
          </a:lstStyle>
          <a:p>
            <a:pPr lvl="0"/>
            <a:endParaRPr lang="de-DE" dirty="0"/>
          </a:p>
        </p:txBody>
      </p:sp>
      <p:sp>
        <p:nvSpPr>
          <p:cNvPr id="79" name="Textplatzhalter 49">
            <a:extLst>
              <a:ext uri="{FF2B5EF4-FFF2-40B4-BE49-F238E27FC236}">
                <a16:creationId xmlns:a16="http://schemas.microsoft.com/office/drawing/2014/main" id="{2716ACF9-DAF9-43A6-AB23-9218B634B33D}"/>
              </a:ext>
            </a:extLst>
          </p:cNvPr>
          <p:cNvSpPr>
            <a:spLocks noGrp="1"/>
          </p:cNvSpPr>
          <p:nvPr>
            <p:ph type="body" sz="quarter" idx="42"/>
          </p:nvPr>
        </p:nvSpPr>
        <p:spPr>
          <a:xfrm>
            <a:off x="8730808" y="5782630"/>
            <a:ext cx="2124931" cy="534609"/>
          </a:xfrm>
          <a:prstGeom prst="rect">
            <a:avLst/>
          </a:prstGeom>
        </p:spPr>
        <p:txBody>
          <a:bodyPr>
            <a:normAutofit/>
          </a:bodyPr>
          <a:lstStyle>
            <a:lvl1pPr marL="0" indent="0" algn="l">
              <a:buNone/>
              <a:defRPr sz="2849" b="1">
                <a:solidFill>
                  <a:schemeClr val="accent1"/>
                </a:solidFill>
                <a:latin typeface="Conduit ITC" panose="02000506040000020004" pitchFamily="2" charset="0"/>
              </a:defRPr>
            </a:lvl1pPr>
          </a:lstStyle>
          <a:p>
            <a:pPr lvl="0"/>
            <a:endParaRPr lang="de-DE" dirty="0"/>
          </a:p>
        </p:txBody>
      </p:sp>
      <p:sp>
        <p:nvSpPr>
          <p:cNvPr id="80" name="Textplatzhalter 53">
            <a:extLst>
              <a:ext uri="{FF2B5EF4-FFF2-40B4-BE49-F238E27FC236}">
                <a16:creationId xmlns:a16="http://schemas.microsoft.com/office/drawing/2014/main" id="{0064A870-D420-4B4E-8441-3A407758FD54}"/>
              </a:ext>
            </a:extLst>
          </p:cNvPr>
          <p:cNvSpPr>
            <a:spLocks noGrp="1"/>
          </p:cNvSpPr>
          <p:nvPr>
            <p:ph type="body" sz="quarter" idx="43"/>
          </p:nvPr>
        </p:nvSpPr>
        <p:spPr>
          <a:xfrm>
            <a:off x="8903500" y="6536916"/>
            <a:ext cx="1952239" cy="890641"/>
          </a:xfrm>
          <a:prstGeom prst="rect">
            <a:avLst/>
          </a:prstGeom>
        </p:spPr>
        <p:txBody>
          <a:bodyPr>
            <a:normAutofit/>
          </a:bodyPr>
          <a:lstStyle>
            <a:lvl1pPr marL="0" indent="0" algn="l">
              <a:buNone/>
              <a:defRPr sz="2049">
                <a:solidFill>
                  <a:srgbClr val="505050"/>
                </a:solidFill>
                <a:latin typeface="Conduit ITC" panose="02000506040000020004" pitchFamily="2" charset="0"/>
              </a:defRPr>
            </a:lvl1pPr>
          </a:lstStyle>
          <a:p>
            <a:pPr lvl="0"/>
            <a:endParaRPr lang="de-DE" dirty="0"/>
          </a:p>
        </p:txBody>
      </p:sp>
      <p:sp>
        <p:nvSpPr>
          <p:cNvPr id="81" name="Textplatzhalter 49">
            <a:extLst>
              <a:ext uri="{FF2B5EF4-FFF2-40B4-BE49-F238E27FC236}">
                <a16:creationId xmlns:a16="http://schemas.microsoft.com/office/drawing/2014/main" id="{2AEA1DDA-0950-4E06-A894-8EB4DCAED330}"/>
              </a:ext>
            </a:extLst>
          </p:cNvPr>
          <p:cNvSpPr>
            <a:spLocks noGrp="1"/>
          </p:cNvSpPr>
          <p:nvPr>
            <p:ph type="body" sz="quarter" idx="44"/>
          </p:nvPr>
        </p:nvSpPr>
        <p:spPr>
          <a:xfrm>
            <a:off x="11287437" y="3769102"/>
            <a:ext cx="2124931" cy="534609"/>
          </a:xfrm>
          <a:prstGeom prst="rect">
            <a:avLst/>
          </a:prstGeom>
        </p:spPr>
        <p:txBody>
          <a:bodyPr>
            <a:normAutofit/>
          </a:bodyPr>
          <a:lstStyle>
            <a:lvl1pPr marL="0" indent="0" algn="l">
              <a:buNone/>
              <a:defRPr sz="2849" b="1">
                <a:solidFill>
                  <a:srgbClr val="57AB27"/>
                </a:solidFill>
                <a:latin typeface="Conduit ITC" panose="02000506040000020004" pitchFamily="2" charset="0"/>
              </a:defRPr>
            </a:lvl1pPr>
          </a:lstStyle>
          <a:p>
            <a:pPr lvl="0"/>
            <a:endParaRPr lang="de-DE" dirty="0"/>
          </a:p>
        </p:txBody>
      </p:sp>
      <p:sp>
        <p:nvSpPr>
          <p:cNvPr id="82" name="Textplatzhalter 53">
            <a:extLst>
              <a:ext uri="{FF2B5EF4-FFF2-40B4-BE49-F238E27FC236}">
                <a16:creationId xmlns:a16="http://schemas.microsoft.com/office/drawing/2014/main" id="{027C71F0-B1F7-4327-AC47-4EA74EEC2FCB}"/>
              </a:ext>
            </a:extLst>
          </p:cNvPr>
          <p:cNvSpPr>
            <a:spLocks noGrp="1"/>
          </p:cNvSpPr>
          <p:nvPr>
            <p:ph type="body" sz="quarter" idx="45"/>
          </p:nvPr>
        </p:nvSpPr>
        <p:spPr>
          <a:xfrm>
            <a:off x="11460129" y="4523387"/>
            <a:ext cx="1952239" cy="890641"/>
          </a:xfrm>
          <a:prstGeom prst="rect">
            <a:avLst/>
          </a:prstGeom>
        </p:spPr>
        <p:txBody>
          <a:bodyPr>
            <a:normAutofit/>
          </a:bodyPr>
          <a:lstStyle>
            <a:lvl1pPr marL="0" indent="0" algn="l">
              <a:buNone/>
              <a:defRPr sz="2049">
                <a:solidFill>
                  <a:srgbClr val="505050"/>
                </a:solidFill>
                <a:latin typeface="Conduit ITC" panose="02000506040000020004" pitchFamily="2" charset="0"/>
              </a:defRPr>
            </a:lvl1pPr>
          </a:lstStyle>
          <a:p>
            <a:pPr lvl="0"/>
            <a:endParaRPr lang="de-DE" dirty="0"/>
          </a:p>
        </p:txBody>
      </p:sp>
      <p:sp>
        <p:nvSpPr>
          <p:cNvPr id="83" name="Textplatzhalter 49">
            <a:extLst>
              <a:ext uri="{FF2B5EF4-FFF2-40B4-BE49-F238E27FC236}">
                <a16:creationId xmlns:a16="http://schemas.microsoft.com/office/drawing/2014/main" id="{2EF3D10B-2274-4443-BC14-C6367679CB6C}"/>
              </a:ext>
            </a:extLst>
          </p:cNvPr>
          <p:cNvSpPr>
            <a:spLocks noGrp="1"/>
          </p:cNvSpPr>
          <p:nvPr>
            <p:ph type="body" sz="quarter" idx="46"/>
          </p:nvPr>
        </p:nvSpPr>
        <p:spPr>
          <a:xfrm>
            <a:off x="13870006" y="5421192"/>
            <a:ext cx="2124931" cy="534609"/>
          </a:xfrm>
          <a:prstGeom prst="rect">
            <a:avLst/>
          </a:prstGeom>
        </p:spPr>
        <p:txBody>
          <a:bodyPr>
            <a:normAutofit/>
          </a:bodyPr>
          <a:lstStyle>
            <a:lvl1pPr marL="0" indent="0" algn="l">
              <a:buNone/>
              <a:defRPr sz="2849" b="1">
                <a:solidFill>
                  <a:schemeClr val="accent6"/>
                </a:solidFill>
                <a:latin typeface="Conduit ITC" panose="02000506040000020004" pitchFamily="2" charset="0"/>
              </a:defRPr>
            </a:lvl1pPr>
          </a:lstStyle>
          <a:p>
            <a:pPr lvl="0"/>
            <a:endParaRPr lang="de-DE" dirty="0"/>
          </a:p>
        </p:txBody>
      </p:sp>
      <p:sp>
        <p:nvSpPr>
          <p:cNvPr id="84" name="Textplatzhalter 53">
            <a:extLst>
              <a:ext uri="{FF2B5EF4-FFF2-40B4-BE49-F238E27FC236}">
                <a16:creationId xmlns:a16="http://schemas.microsoft.com/office/drawing/2014/main" id="{79DC1A4B-D32D-4172-A3C6-43CCEE9F8845}"/>
              </a:ext>
            </a:extLst>
          </p:cNvPr>
          <p:cNvSpPr>
            <a:spLocks noGrp="1"/>
          </p:cNvSpPr>
          <p:nvPr>
            <p:ph type="body" sz="quarter" idx="47"/>
          </p:nvPr>
        </p:nvSpPr>
        <p:spPr>
          <a:xfrm>
            <a:off x="14042699" y="6175476"/>
            <a:ext cx="1952239" cy="890641"/>
          </a:xfrm>
          <a:prstGeom prst="rect">
            <a:avLst/>
          </a:prstGeom>
        </p:spPr>
        <p:txBody>
          <a:bodyPr>
            <a:normAutofit/>
          </a:bodyPr>
          <a:lstStyle>
            <a:lvl1pPr marL="0" indent="0" algn="l">
              <a:buNone/>
              <a:defRPr sz="2049">
                <a:solidFill>
                  <a:srgbClr val="505050"/>
                </a:solidFill>
                <a:latin typeface="Conduit ITC" panose="02000506040000020004" pitchFamily="2" charset="0"/>
              </a:defRPr>
            </a:lvl1pPr>
          </a:lstStyle>
          <a:p>
            <a:pPr lvl="0"/>
            <a:endParaRPr lang="de-DE" dirty="0"/>
          </a:p>
        </p:txBody>
      </p:sp>
      <p:sp>
        <p:nvSpPr>
          <p:cNvPr id="85" name="Textplatzhalter 49">
            <a:extLst>
              <a:ext uri="{FF2B5EF4-FFF2-40B4-BE49-F238E27FC236}">
                <a16:creationId xmlns:a16="http://schemas.microsoft.com/office/drawing/2014/main" id="{50286465-E461-44E0-9893-FFE53DCE5FA5}"/>
              </a:ext>
            </a:extLst>
          </p:cNvPr>
          <p:cNvSpPr>
            <a:spLocks noGrp="1"/>
          </p:cNvSpPr>
          <p:nvPr>
            <p:ph type="body" sz="quarter" idx="48"/>
          </p:nvPr>
        </p:nvSpPr>
        <p:spPr>
          <a:xfrm>
            <a:off x="16373921" y="5964612"/>
            <a:ext cx="2124931" cy="534609"/>
          </a:xfrm>
          <a:prstGeom prst="rect">
            <a:avLst/>
          </a:prstGeom>
        </p:spPr>
        <p:txBody>
          <a:bodyPr>
            <a:normAutofit/>
          </a:bodyPr>
          <a:lstStyle>
            <a:lvl1pPr marL="0" indent="0" algn="l">
              <a:buNone/>
              <a:defRPr sz="2849" b="1">
                <a:solidFill>
                  <a:schemeClr val="accent4"/>
                </a:solidFill>
                <a:latin typeface="Conduit ITC" panose="02000506040000020004" pitchFamily="2" charset="0"/>
              </a:defRPr>
            </a:lvl1pPr>
          </a:lstStyle>
          <a:p>
            <a:pPr lvl="0"/>
            <a:endParaRPr lang="de-DE" dirty="0"/>
          </a:p>
        </p:txBody>
      </p:sp>
      <p:sp>
        <p:nvSpPr>
          <p:cNvPr id="86" name="Textplatzhalter 53">
            <a:extLst>
              <a:ext uri="{FF2B5EF4-FFF2-40B4-BE49-F238E27FC236}">
                <a16:creationId xmlns:a16="http://schemas.microsoft.com/office/drawing/2014/main" id="{91E88062-4BB1-435C-AF92-C226B206A752}"/>
              </a:ext>
            </a:extLst>
          </p:cNvPr>
          <p:cNvSpPr>
            <a:spLocks noGrp="1"/>
          </p:cNvSpPr>
          <p:nvPr>
            <p:ph type="body" sz="quarter" idx="49"/>
          </p:nvPr>
        </p:nvSpPr>
        <p:spPr>
          <a:xfrm>
            <a:off x="16546613" y="6718896"/>
            <a:ext cx="1952239" cy="890641"/>
          </a:xfrm>
          <a:prstGeom prst="rect">
            <a:avLst/>
          </a:prstGeom>
        </p:spPr>
        <p:txBody>
          <a:bodyPr>
            <a:normAutofit/>
          </a:bodyPr>
          <a:lstStyle>
            <a:lvl1pPr marL="0" indent="0" algn="l">
              <a:buNone/>
              <a:defRPr sz="2049">
                <a:solidFill>
                  <a:srgbClr val="505050"/>
                </a:solidFill>
                <a:latin typeface="Conduit ITC" panose="02000506040000020004" pitchFamily="2" charset="0"/>
              </a:defRPr>
            </a:lvl1pPr>
          </a:lstStyle>
          <a:p>
            <a:pPr lvl="0"/>
            <a:endParaRPr lang="de-DE" dirty="0"/>
          </a:p>
        </p:txBody>
      </p:sp>
      <p:sp>
        <p:nvSpPr>
          <p:cNvPr id="37" name="Textplatzhalter 4">
            <a:extLst>
              <a:ext uri="{FF2B5EF4-FFF2-40B4-BE49-F238E27FC236}">
                <a16:creationId xmlns:a16="http://schemas.microsoft.com/office/drawing/2014/main" id="{06227094-D4B8-45E4-A5AB-1D4B15A6765C}"/>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15931494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Prozessablauf">
    <p:spTree>
      <p:nvGrpSpPr>
        <p:cNvPr id="1" name=""/>
        <p:cNvGrpSpPr/>
        <p:nvPr/>
      </p:nvGrpSpPr>
      <p:grpSpPr>
        <a:xfrm>
          <a:off x="0" y="0"/>
          <a:ext cx="0" cy="0"/>
          <a:chOff x="0" y="0"/>
          <a:chExt cx="0" cy="0"/>
        </a:xfrm>
      </p:grpSpPr>
      <p:sp>
        <p:nvSpPr>
          <p:cNvPr id="65" name="object 2">
            <a:extLst>
              <a:ext uri="{FF2B5EF4-FFF2-40B4-BE49-F238E27FC236}">
                <a16:creationId xmlns:a16="http://schemas.microsoft.com/office/drawing/2014/main" id="{A4CC4BCD-FCAC-4FCD-BB52-89A0AE9C18E0}"/>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a:p>
        </p:txBody>
      </p:sp>
      <p:sp>
        <p:nvSpPr>
          <p:cNvPr id="8" name="object 6">
            <a:extLst>
              <a:ext uri="{FF2B5EF4-FFF2-40B4-BE49-F238E27FC236}">
                <a16:creationId xmlns:a16="http://schemas.microsoft.com/office/drawing/2014/main" id="{1564BC3F-7400-4F48-90F7-F2BEECBD31C6}"/>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7FA7C9"/>
          </a:solidFill>
        </p:spPr>
        <p:txBody>
          <a:bodyPr wrap="square" lIns="0" tIns="0" rIns="0" bIns="0" rtlCol="0"/>
          <a:lstStyle/>
          <a:p>
            <a:endParaRPr sz="1801"/>
          </a:p>
        </p:txBody>
      </p:sp>
      <p:sp>
        <p:nvSpPr>
          <p:cNvPr id="25" name="Titel 46">
            <a:extLst>
              <a:ext uri="{FF2B5EF4-FFF2-40B4-BE49-F238E27FC236}">
                <a16:creationId xmlns:a16="http://schemas.microsoft.com/office/drawing/2014/main" id="{59BF775E-64F2-49D5-A2B6-4BA61A728241}"/>
              </a:ext>
            </a:extLst>
          </p:cNvPr>
          <p:cNvSpPr>
            <a:spLocks noGrp="1"/>
          </p:cNvSpPr>
          <p:nvPr>
            <p:ph type="title"/>
          </p:nvPr>
        </p:nvSpPr>
        <p:spPr>
          <a:xfrm>
            <a:off x="1039511" y="1183613"/>
            <a:ext cx="18017500" cy="1340005"/>
          </a:xfrm>
          <a:prstGeom prst="rect">
            <a:avLst/>
          </a:prstGeom>
        </p:spPr>
        <p:txBody>
          <a:bodyPr>
            <a:normAutofit/>
          </a:bodyPr>
          <a:lstStyle>
            <a:lvl1pPr>
              <a:defRPr sz="5749" b="1" cap="all" baseline="0">
                <a:solidFill>
                  <a:srgbClr val="005094"/>
                </a:solidFill>
                <a:latin typeface="Conduit ITC" panose="02000506040000020004" pitchFamily="2" charset="0"/>
              </a:defRPr>
            </a:lvl1pPr>
          </a:lstStyle>
          <a:p>
            <a:r>
              <a:rPr lang="de-DE" dirty="0"/>
              <a:t>Mastertitelformat</a:t>
            </a:r>
          </a:p>
        </p:txBody>
      </p:sp>
      <p:sp>
        <p:nvSpPr>
          <p:cNvPr id="37" name="Freeform 86">
            <a:extLst>
              <a:ext uri="{FF2B5EF4-FFF2-40B4-BE49-F238E27FC236}">
                <a16:creationId xmlns:a16="http://schemas.microsoft.com/office/drawing/2014/main" id="{5D933A8C-CC1C-446A-85C0-04D0F039F0C4}"/>
              </a:ext>
            </a:extLst>
          </p:cNvPr>
          <p:cNvSpPr>
            <a:spLocks/>
          </p:cNvSpPr>
          <p:nvPr/>
        </p:nvSpPr>
        <p:spPr bwMode="auto">
          <a:xfrm>
            <a:off x="16211792" y="4005625"/>
            <a:ext cx="3017798" cy="939383"/>
          </a:xfrm>
          <a:custGeom>
            <a:avLst/>
            <a:gdLst>
              <a:gd name="T0" fmla="*/ 1080 w 1277"/>
              <a:gd name="T1" fmla="*/ 428 h 428"/>
              <a:gd name="T2" fmla="*/ 0 w 1277"/>
              <a:gd name="T3" fmla="*/ 428 h 428"/>
              <a:gd name="T4" fmla="*/ 0 w 1277"/>
              <a:gd name="T5" fmla="*/ 239 h 428"/>
              <a:gd name="T6" fmla="*/ 0 w 1277"/>
              <a:gd name="T7" fmla="*/ 0 h 428"/>
              <a:gd name="T8" fmla="*/ 1080 w 1277"/>
              <a:gd name="T9" fmla="*/ 0 h 428"/>
              <a:gd name="T10" fmla="*/ 1277 w 1277"/>
              <a:gd name="T11" fmla="*/ 215 h 428"/>
              <a:gd name="T12" fmla="*/ 1080 w 1277"/>
              <a:gd name="T13" fmla="*/ 428 h 428"/>
            </a:gdLst>
            <a:ahLst/>
            <a:cxnLst>
              <a:cxn ang="0">
                <a:pos x="T0" y="T1"/>
              </a:cxn>
              <a:cxn ang="0">
                <a:pos x="T2" y="T3"/>
              </a:cxn>
              <a:cxn ang="0">
                <a:pos x="T4" y="T5"/>
              </a:cxn>
              <a:cxn ang="0">
                <a:pos x="T6" y="T7"/>
              </a:cxn>
              <a:cxn ang="0">
                <a:pos x="T8" y="T9"/>
              </a:cxn>
              <a:cxn ang="0">
                <a:pos x="T10" y="T11"/>
              </a:cxn>
              <a:cxn ang="0">
                <a:pos x="T12" y="T13"/>
              </a:cxn>
            </a:cxnLst>
            <a:rect l="0" t="0" r="r" b="b"/>
            <a:pathLst>
              <a:path w="1277" h="428">
                <a:moveTo>
                  <a:pt x="1080" y="428"/>
                </a:moveTo>
                <a:lnTo>
                  <a:pt x="0" y="428"/>
                </a:lnTo>
                <a:lnTo>
                  <a:pt x="0" y="239"/>
                </a:lnTo>
                <a:lnTo>
                  <a:pt x="0" y="0"/>
                </a:lnTo>
                <a:lnTo>
                  <a:pt x="1080" y="0"/>
                </a:lnTo>
                <a:lnTo>
                  <a:pt x="1277" y="215"/>
                </a:lnTo>
                <a:lnTo>
                  <a:pt x="1080" y="428"/>
                </a:lnTo>
                <a:close/>
              </a:path>
            </a:pathLst>
          </a:custGeom>
          <a:solidFill>
            <a:schemeClr val="accent4"/>
          </a:solidFill>
          <a:ln w="25400">
            <a:solidFill>
              <a:schemeClr val="bg1"/>
            </a:solidFill>
          </a:ln>
        </p:spPr>
        <p:txBody>
          <a:bodyPr lIns="68579" tIns="34290" rIns="68579" bIns="34290"/>
          <a:lstStyle/>
          <a:p>
            <a:pPr eaLnBrk="1" fontAlgn="auto" hangingPunct="1">
              <a:spcBef>
                <a:spcPts val="0"/>
              </a:spcBef>
              <a:spcAft>
                <a:spcPts val="0"/>
              </a:spcAft>
              <a:buClr>
                <a:srgbClr val="000000"/>
              </a:buClr>
              <a:buFont typeface="Arial"/>
              <a:buNone/>
              <a:defRPr/>
            </a:pPr>
            <a:endParaRPr lang="en-US" sz="1350" kern="0" dirty="0">
              <a:latin typeface="Verdana" panose="020B0604030504040204" pitchFamily="34" charset="0"/>
              <a:ea typeface="Verdana" panose="020B0604030504040204" pitchFamily="34" charset="0"/>
              <a:cs typeface="Verdana" panose="020B0604030504040204" pitchFamily="34" charset="0"/>
              <a:sym typeface="Arial"/>
            </a:endParaRPr>
          </a:p>
        </p:txBody>
      </p:sp>
      <p:sp>
        <p:nvSpPr>
          <p:cNvPr id="41" name="Freeform 86">
            <a:extLst>
              <a:ext uri="{FF2B5EF4-FFF2-40B4-BE49-F238E27FC236}">
                <a16:creationId xmlns:a16="http://schemas.microsoft.com/office/drawing/2014/main" id="{C00BE622-8B94-4B38-A1A8-65B79153549F}"/>
              </a:ext>
            </a:extLst>
          </p:cNvPr>
          <p:cNvSpPr>
            <a:spLocks/>
          </p:cNvSpPr>
          <p:nvPr/>
        </p:nvSpPr>
        <p:spPr bwMode="auto">
          <a:xfrm>
            <a:off x="13703357" y="4005625"/>
            <a:ext cx="3017798" cy="939383"/>
          </a:xfrm>
          <a:custGeom>
            <a:avLst/>
            <a:gdLst>
              <a:gd name="T0" fmla="*/ 1080 w 1277"/>
              <a:gd name="T1" fmla="*/ 428 h 428"/>
              <a:gd name="T2" fmla="*/ 0 w 1277"/>
              <a:gd name="T3" fmla="*/ 428 h 428"/>
              <a:gd name="T4" fmla="*/ 0 w 1277"/>
              <a:gd name="T5" fmla="*/ 239 h 428"/>
              <a:gd name="T6" fmla="*/ 0 w 1277"/>
              <a:gd name="T7" fmla="*/ 0 h 428"/>
              <a:gd name="T8" fmla="*/ 1080 w 1277"/>
              <a:gd name="T9" fmla="*/ 0 h 428"/>
              <a:gd name="T10" fmla="*/ 1277 w 1277"/>
              <a:gd name="T11" fmla="*/ 215 h 428"/>
              <a:gd name="T12" fmla="*/ 1080 w 1277"/>
              <a:gd name="T13" fmla="*/ 428 h 428"/>
            </a:gdLst>
            <a:ahLst/>
            <a:cxnLst>
              <a:cxn ang="0">
                <a:pos x="T0" y="T1"/>
              </a:cxn>
              <a:cxn ang="0">
                <a:pos x="T2" y="T3"/>
              </a:cxn>
              <a:cxn ang="0">
                <a:pos x="T4" y="T5"/>
              </a:cxn>
              <a:cxn ang="0">
                <a:pos x="T6" y="T7"/>
              </a:cxn>
              <a:cxn ang="0">
                <a:pos x="T8" y="T9"/>
              </a:cxn>
              <a:cxn ang="0">
                <a:pos x="T10" y="T11"/>
              </a:cxn>
              <a:cxn ang="0">
                <a:pos x="T12" y="T13"/>
              </a:cxn>
            </a:cxnLst>
            <a:rect l="0" t="0" r="r" b="b"/>
            <a:pathLst>
              <a:path w="1277" h="428">
                <a:moveTo>
                  <a:pt x="1080" y="428"/>
                </a:moveTo>
                <a:lnTo>
                  <a:pt x="0" y="428"/>
                </a:lnTo>
                <a:lnTo>
                  <a:pt x="0" y="239"/>
                </a:lnTo>
                <a:lnTo>
                  <a:pt x="0" y="0"/>
                </a:lnTo>
                <a:lnTo>
                  <a:pt x="1080" y="0"/>
                </a:lnTo>
                <a:lnTo>
                  <a:pt x="1277" y="215"/>
                </a:lnTo>
                <a:lnTo>
                  <a:pt x="1080" y="428"/>
                </a:lnTo>
                <a:close/>
              </a:path>
            </a:pathLst>
          </a:custGeom>
          <a:solidFill>
            <a:schemeClr val="accent6"/>
          </a:solidFill>
          <a:ln w="25400">
            <a:solidFill>
              <a:schemeClr val="bg1"/>
            </a:solidFill>
          </a:ln>
        </p:spPr>
        <p:txBody>
          <a:bodyPr lIns="68579" tIns="34290" rIns="68579" bIns="34290"/>
          <a:lstStyle/>
          <a:p>
            <a:pPr eaLnBrk="1" fontAlgn="auto" hangingPunct="1">
              <a:spcBef>
                <a:spcPts val="0"/>
              </a:spcBef>
              <a:spcAft>
                <a:spcPts val="0"/>
              </a:spcAft>
              <a:buClr>
                <a:srgbClr val="000000"/>
              </a:buClr>
              <a:buFont typeface="Arial"/>
              <a:buNone/>
              <a:defRPr/>
            </a:pPr>
            <a:endParaRPr lang="en-US" sz="1350" kern="0" dirty="0">
              <a:latin typeface="Verdana" panose="020B0604030504040204" pitchFamily="34" charset="0"/>
              <a:ea typeface="Verdana" panose="020B0604030504040204" pitchFamily="34" charset="0"/>
              <a:cs typeface="Verdana" panose="020B0604030504040204" pitchFamily="34" charset="0"/>
              <a:sym typeface="Arial"/>
            </a:endParaRPr>
          </a:p>
        </p:txBody>
      </p:sp>
      <p:sp>
        <p:nvSpPr>
          <p:cNvPr id="45" name="Freeform 86">
            <a:extLst>
              <a:ext uri="{FF2B5EF4-FFF2-40B4-BE49-F238E27FC236}">
                <a16:creationId xmlns:a16="http://schemas.microsoft.com/office/drawing/2014/main" id="{3E4A1FAE-05AB-4EC4-9A94-B877A45CB160}"/>
              </a:ext>
            </a:extLst>
          </p:cNvPr>
          <p:cNvSpPr>
            <a:spLocks/>
          </p:cNvSpPr>
          <p:nvPr/>
        </p:nvSpPr>
        <p:spPr bwMode="auto">
          <a:xfrm>
            <a:off x="11133493" y="4005625"/>
            <a:ext cx="3017798" cy="939383"/>
          </a:xfrm>
          <a:custGeom>
            <a:avLst/>
            <a:gdLst>
              <a:gd name="T0" fmla="*/ 1080 w 1277"/>
              <a:gd name="T1" fmla="*/ 428 h 428"/>
              <a:gd name="T2" fmla="*/ 0 w 1277"/>
              <a:gd name="T3" fmla="*/ 428 h 428"/>
              <a:gd name="T4" fmla="*/ 0 w 1277"/>
              <a:gd name="T5" fmla="*/ 239 h 428"/>
              <a:gd name="T6" fmla="*/ 0 w 1277"/>
              <a:gd name="T7" fmla="*/ 0 h 428"/>
              <a:gd name="T8" fmla="*/ 1080 w 1277"/>
              <a:gd name="T9" fmla="*/ 0 h 428"/>
              <a:gd name="T10" fmla="*/ 1277 w 1277"/>
              <a:gd name="T11" fmla="*/ 215 h 428"/>
              <a:gd name="T12" fmla="*/ 1080 w 1277"/>
              <a:gd name="T13" fmla="*/ 428 h 428"/>
            </a:gdLst>
            <a:ahLst/>
            <a:cxnLst>
              <a:cxn ang="0">
                <a:pos x="T0" y="T1"/>
              </a:cxn>
              <a:cxn ang="0">
                <a:pos x="T2" y="T3"/>
              </a:cxn>
              <a:cxn ang="0">
                <a:pos x="T4" y="T5"/>
              </a:cxn>
              <a:cxn ang="0">
                <a:pos x="T6" y="T7"/>
              </a:cxn>
              <a:cxn ang="0">
                <a:pos x="T8" y="T9"/>
              </a:cxn>
              <a:cxn ang="0">
                <a:pos x="T10" y="T11"/>
              </a:cxn>
              <a:cxn ang="0">
                <a:pos x="T12" y="T13"/>
              </a:cxn>
            </a:cxnLst>
            <a:rect l="0" t="0" r="r" b="b"/>
            <a:pathLst>
              <a:path w="1277" h="428">
                <a:moveTo>
                  <a:pt x="1080" y="428"/>
                </a:moveTo>
                <a:lnTo>
                  <a:pt x="0" y="428"/>
                </a:lnTo>
                <a:lnTo>
                  <a:pt x="0" y="239"/>
                </a:lnTo>
                <a:lnTo>
                  <a:pt x="0" y="0"/>
                </a:lnTo>
                <a:lnTo>
                  <a:pt x="1080" y="0"/>
                </a:lnTo>
                <a:lnTo>
                  <a:pt x="1277" y="215"/>
                </a:lnTo>
                <a:lnTo>
                  <a:pt x="1080" y="428"/>
                </a:lnTo>
                <a:close/>
              </a:path>
            </a:pathLst>
          </a:custGeom>
          <a:solidFill>
            <a:schemeClr val="accent5"/>
          </a:solidFill>
          <a:ln w="25400">
            <a:solidFill>
              <a:schemeClr val="bg1"/>
            </a:solidFill>
          </a:ln>
        </p:spPr>
        <p:txBody>
          <a:bodyPr lIns="68579" tIns="34290" rIns="68579" bIns="34290"/>
          <a:lstStyle/>
          <a:p>
            <a:pPr eaLnBrk="1" fontAlgn="auto" hangingPunct="1">
              <a:spcBef>
                <a:spcPts val="0"/>
              </a:spcBef>
              <a:spcAft>
                <a:spcPts val="0"/>
              </a:spcAft>
              <a:buClr>
                <a:srgbClr val="000000"/>
              </a:buClr>
              <a:buFont typeface="Arial"/>
              <a:buNone/>
              <a:defRPr/>
            </a:pPr>
            <a:endParaRPr lang="en-US" sz="1350" kern="0" dirty="0">
              <a:latin typeface="Verdana" panose="020B0604030504040204" pitchFamily="34" charset="0"/>
              <a:ea typeface="Verdana" panose="020B0604030504040204" pitchFamily="34" charset="0"/>
              <a:cs typeface="Verdana" panose="020B0604030504040204" pitchFamily="34" charset="0"/>
              <a:sym typeface="Arial"/>
            </a:endParaRPr>
          </a:p>
        </p:txBody>
      </p:sp>
      <p:sp>
        <p:nvSpPr>
          <p:cNvPr id="48" name="Freeform 86">
            <a:extLst>
              <a:ext uri="{FF2B5EF4-FFF2-40B4-BE49-F238E27FC236}">
                <a16:creationId xmlns:a16="http://schemas.microsoft.com/office/drawing/2014/main" id="{5129C4BA-C4DC-4AA5-9E6C-5382CDEEE51E}"/>
              </a:ext>
            </a:extLst>
          </p:cNvPr>
          <p:cNvSpPr>
            <a:spLocks/>
          </p:cNvSpPr>
          <p:nvPr/>
        </p:nvSpPr>
        <p:spPr bwMode="auto">
          <a:xfrm>
            <a:off x="8566187" y="4005625"/>
            <a:ext cx="3017800" cy="939383"/>
          </a:xfrm>
          <a:custGeom>
            <a:avLst/>
            <a:gdLst>
              <a:gd name="T0" fmla="*/ 1080 w 1277"/>
              <a:gd name="T1" fmla="*/ 428 h 428"/>
              <a:gd name="T2" fmla="*/ 0 w 1277"/>
              <a:gd name="T3" fmla="*/ 428 h 428"/>
              <a:gd name="T4" fmla="*/ 0 w 1277"/>
              <a:gd name="T5" fmla="*/ 239 h 428"/>
              <a:gd name="T6" fmla="*/ 0 w 1277"/>
              <a:gd name="T7" fmla="*/ 0 h 428"/>
              <a:gd name="T8" fmla="*/ 1080 w 1277"/>
              <a:gd name="T9" fmla="*/ 0 h 428"/>
              <a:gd name="T10" fmla="*/ 1277 w 1277"/>
              <a:gd name="T11" fmla="*/ 215 h 428"/>
              <a:gd name="T12" fmla="*/ 1080 w 1277"/>
              <a:gd name="T13" fmla="*/ 428 h 428"/>
            </a:gdLst>
            <a:ahLst/>
            <a:cxnLst>
              <a:cxn ang="0">
                <a:pos x="T0" y="T1"/>
              </a:cxn>
              <a:cxn ang="0">
                <a:pos x="T2" y="T3"/>
              </a:cxn>
              <a:cxn ang="0">
                <a:pos x="T4" y="T5"/>
              </a:cxn>
              <a:cxn ang="0">
                <a:pos x="T6" y="T7"/>
              </a:cxn>
              <a:cxn ang="0">
                <a:pos x="T8" y="T9"/>
              </a:cxn>
              <a:cxn ang="0">
                <a:pos x="T10" y="T11"/>
              </a:cxn>
              <a:cxn ang="0">
                <a:pos x="T12" y="T13"/>
              </a:cxn>
            </a:cxnLst>
            <a:rect l="0" t="0" r="r" b="b"/>
            <a:pathLst>
              <a:path w="1277" h="428">
                <a:moveTo>
                  <a:pt x="1080" y="428"/>
                </a:moveTo>
                <a:lnTo>
                  <a:pt x="0" y="428"/>
                </a:lnTo>
                <a:lnTo>
                  <a:pt x="0" y="239"/>
                </a:lnTo>
                <a:lnTo>
                  <a:pt x="0" y="0"/>
                </a:lnTo>
                <a:lnTo>
                  <a:pt x="1080" y="0"/>
                </a:lnTo>
                <a:lnTo>
                  <a:pt x="1277" y="215"/>
                </a:lnTo>
                <a:lnTo>
                  <a:pt x="1080" y="428"/>
                </a:lnTo>
                <a:close/>
              </a:path>
            </a:pathLst>
          </a:custGeom>
          <a:solidFill>
            <a:schemeClr val="accent1"/>
          </a:solidFill>
          <a:ln w="25400">
            <a:solidFill>
              <a:schemeClr val="bg1"/>
            </a:solidFill>
          </a:ln>
        </p:spPr>
        <p:txBody>
          <a:bodyPr lIns="68579" tIns="34290" rIns="68579" bIns="34290"/>
          <a:lstStyle/>
          <a:p>
            <a:pPr eaLnBrk="1" fontAlgn="auto" hangingPunct="1">
              <a:spcBef>
                <a:spcPts val="0"/>
              </a:spcBef>
              <a:spcAft>
                <a:spcPts val="0"/>
              </a:spcAft>
              <a:buClr>
                <a:srgbClr val="000000"/>
              </a:buClr>
              <a:buFont typeface="Arial"/>
              <a:buNone/>
              <a:defRPr/>
            </a:pPr>
            <a:endParaRPr lang="en-US" sz="1350" kern="0" dirty="0">
              <a:latin typeface="Verdana" panose="020B0604030504040204" pitchFamily="34" charset="0"/>
              <a:ea typeface="Verdana" panose="020B0604030504040204" pitchFamily="34" charset="0"/>
              <a:cs typeface="Verdana" panose="020B0604030504040204" pitchFamily="34" charset="0"/>
              <a:sym typeface="Arial"/>
            </a:endParaRPr>
          </a:p>
        </p:txBody>
      </p:sp>
      <p:sp>
        <p:nvSpPr>
          <p:cNvPr id="51" name="Freeform 183">
            <a:extLst>
              <a:ext uri="{FF2B5EF4-FFF2-40B4-BE49-F238E27FC236}">
                <a16:creationId xmlns:a16="http://schemas.microsoft.com/office/drawing/2014/main" id="{15482BB0-1997-4DEB-AF60-0BF6E971D6B1}"/>
              </a:ext>
            </a:extLst>
          </p:cNvPr>
          <p:cNvSpPr>
            <a:spLocks/>
          </p:cNvSpPr>
          <p:nvPr/>
        </p:nvSpPr>
        <p:spPr bwMode="auto">
          <a:xfrm>
            <a:off x="6006562" y="4005625"/>
            <a:ext cx="3017800" cy="939383"/>
          </a:xfrm>
          <a:custGeom>
            <a:avLst/>
            <a:gdLst>
              <a:gd name="T0" fmla="*/ 1078 w 1276"/>
              <a:gd name="T1" fmla="*/ 428 h 428"/>
              <a:gd name="T2" fmla="*/ 0 w 1276"/>
              <a:gd name="T3" fmla="*/ 428 h 428"/>
              <a:gd name="T4" fmla="*/ 0 w 1276"/>
              <a:gd name="T5" fmla="*/ 0 h 428"/>
              <a:gd name="T6" fmla="*/ 1078 w 1276"/>
              <a:gd name="T7" fmla="*/ 0 h 428"/>
              <a:gd name="T8" fmla="*/ 1276 w 1276"/>
              <a:gd name="T9" fmla="*/ 215 h 428"/>
              <a:gd name="T10" fmla="*/ 1078 w 1276"/>
              <a:gd name="T11" fmla="*/ 428 h 428"/>
            </a:gdLst>
            <a:ahLst/>
            <a:cxnLst>
              <a:cxn ang="0">
                <a:pos x="T0" y="T1"/>
              </a:cxn>
              <a:cxn ang="0">
                <a:pos x="T2" y="T3"/>
              </a:cxn>
              <a:cxn ang="0">
                <a:pos x="T4" y="T5"/>
              </a:cxn>
              <a:cxn ang="0">
                <a:pos x="T6" y="T7"/>
              </a:cxn>
              <a:cxn ang="0">
                <a:pos x="T8" y="T9"/>
              </a:cxn>
              <a:cxn ang="0">
                <a:pos x="T10" y="T11"/>
              </a:cxn>
            </a:cxnLst>
            <a:rect l="0" t="0" r="r" b="b"/>
            <a:pathLst>
              <a:path w="1276" h="428">
                <a:moveTo>
                  <a:pt x="1078" y="428"/>
                </a:moveTo>
                <a:lnTo>
                  <a:pt x="0" y="428"/>
                </a:lnTo>
                <a:lnTo>
                  <a:pt x="0" y="0"/>
                </a:lnTo>
                <a:lnTo>
                  <a:pt x="1078" y="0"/>
                </a:lnTo>
                <a:lnTo>
                  <a:pt x="1276" y="215"/>
                </a:lnTo>
                <a:lnTo>
                  <a:pt x="1078" y="428"/>
                </a:lnTo>
                <a:close/>
              </a:path>
            </a:pathLst>
          </a:custGeom>
          <a:solidFill>
            <a:schemeClr val="accent3"/>
          </a:solidFill>
          <a:ln w="25400">
            <a:solidFill>
              <a:schemeClr val="bg1"/>
            </a:solidFill>
          </a:ln>
        </p:spPr>
        <p:txBody>
          <a:bodyPr lIns="68579" tIns="34290" rIns="68579" bIns="34290"/>
          <a:lstStyle/>
          <a:p>
            <a:pPr eaLnBrk="1" fontAlgn="auto" hangingPunct="1">
              <a:spcBef>
                <a:spcPts val="0"/>
              </a:spcBef>
              <a:spcAft>
                <a:spcPts val="0"/>
              </a:spcAft>
              <a:buClr>
                <a:srgbClr val="000000"/>
              </a:buClr>
              <a:buFont typeface="Arial"/>
              <a:buNone/>
              <a:defRPr/>
            </a:pPr>
            <a:endParaRPr lang="en-US" sz="1350" kern="0" dirty="0">
              <a:latin typeface="Verdana" panose="020B0604030504040204" pitchFamily="34" charset="0"/>
              <a:ea typeface="Verdana" panose="020B0604030504040204" pitchFamily="34" charset="0"/>
              <a:cs typeface="Verdana" panose="020B0604030504040204" pitchFamily="34" charset="0"/>
              <a:sym typeface="Arial"/>
            </a:endParaRPr>
          </a:p>
        </p:txBody>
      </p:sp>
      <p:sp>
        <p:nvSpPr>
          <p:cNvPr id="55" name="Freeform 188">
            <a:extLst>
              <a:ext uri="{FF2B5EF4-FFF2-40B4-BE49-F238E27FC236}">
                <a16:creationId xmlns:a16="http://schemas.microsoft.com/office/drawing/2014/main" id="{5FD3AD3E-9782-4E8A-B4A4-63B49D218108}"/>
              </a:ext>
            </a:extLst>
          </p:cNvPr>
          <p:cNvSpPr>
            <a:spLocks/>
          </p:cNvSpPr>
          <p:nvPr/>
        </p:nvSpPr>
        <p:spPr bwMode="auto">
          <a:xfrm>
            <a:off x="3436695" y="4005625"/>
            <a:ext cx="3017800" cy="939383"/>
          </a:xfrm>
          <a:custGeom>
            <a:avLst/>
            <a:gdLst>
              <a:gd name="T0" fmla="*/ 1080 w 1277"/>
              <a:gd name="T1" fmla="*/ 428 h 428"/>
              <a:gd name="T2" fmla="*/ 0 w 1277"/>
              <a:gd name="T3" fmla="*/ 428 h 428"/>
              <a:gd name="T4" fmla="*/ 0 w 1277"/>
              <a:gd name="T5" fmla="*/ 0 h 428"/>
              <a:gd name="T6" fmla="*/ 1080 w 1277"/>
              <a:gd name="T7" fmla="*/ 0 h 428"/>
              <a:gd name="T8" fmla="*/ 1277 w 1277"/>
              <a:gd name="T9" fmla="*/ 215 h 428"/>
              <a:gd name="T10" fmla="*/ 1080 w 1277"/>
              <a:gd name="T11" fmla="*/ 428 h 428"/>
            </a:gdLst>
            <a:ahLst/>
            <a:cxnLst>
              <a:cxn ang="0">
                <a:pos x="T0" y="T1"/>
              </a:cxn>
              <a:cxn ang="0">
                <a:pos x="T2" y="T3"/>
              </a:cxn>
              <a:cxn ang="0">
                <a:pos x="T4" y="T5"/>
              </a:cxn>
              <a:cxn ang="0">
                <a:pos x="T6" y="T7"/>
              </a:cxn>
              <a:cxn ang="0">
                <a:pos x="T8" y="T9"/>
              </a:cxn>
              <a:cxn ang="0">
                <a:pos x="T10" y="T11"/>
              </a:cxn>
            </a:cxnLst>
            <a:rect l="0" t="0" r="r" b="b"/>
            <a:pathLst>
              <a:path w="1277" h="428">
                <a:moveTo>
                  <a:pt x="1080" y="428"/>
                </a:moveTo>
                <a:lnTo>
                  <a:pt x="0" y="428"/>
                </a:lnTo>
                <a:lnTo>
                  <a:pt x="0" y="0"/>
                </a:lnTo>
                <a:lnTo>
                  <a:pt x="1080" y="0"/>
                </a:lnTo>
                <a:lnTo>
                  <a:pt x="1277" y="215"/>
                </a:lnTo>
                <a:lnTo>
                  <a:pt x="1080" y="428"/>
                </a:lnTo>
                <a:close/>
              </a:path>
            </a:pathLst>
          </a:custGeom>
          <a:solidFill>
            <a:schemeClr val="accent2"/>
          </a:solidFill>
          <a:ln w="25400">
            <a:solidFill>
              <a:schemeClr val="bg1"/>
            </a:solidFill>
          </a:ln>
        </p:spPr>
        <p:txBody>
          <a:bodyPr lIns="68579" tIns="34290" rIns="68579" bIns="34290"/>
          <a:lstStyle/>
          <a:p>
            <a:pPr eaLnBrk="1" fontAlgn="auto" hangingPunct="1">
              <a:spcBef>
                <a:spcPts val="0"/>
              </a:spcBef>
              <a:spcAft>
                <a:spcPts val="0"/>
              </a:spcAft>
              <a:buClr>
                <a:srgbClr val="000000"/>
              </a:buClr>
              <a:buFont typeface="Arial"/>
              <a:buNone/>
              <a:defRPr/>
            </a:pPr>
            <a:endParaRPr lang="en-US" sz="1350" kern="0" dirty="0">
              <a:latin typeface="Verdana" panose="020B0604030504040204" pitchFamily="34" charset="0"/>
              <a:ea typeface="Verdana" panose="020B0604030504040204" pitchFamily="34" charset="0"/>
              <a:cs typeface="Verdana" panose="020B0604030504040204" pitchFamily="34" charset="0"/>
              <a:sym typeface="Arial"/>
            </a:endParaRPr>
          </a:p>
        </p:txBody>
      </p:sp>
      <p:sp>
        <p:nvSpPr>
          <p:cNvPr id="58" name="Freeform 193">
            <a:extLst>
              <a:ext uri="{FF2B5EF4-FFF2-40B4-BE49-F238E27FC236}">
                <a16:creationId xmlns:a16="http://schemas.microsoft.com/office/drawing/2014/main" id="{07F0CB31-2421-40C9-9E93-60C44ECCF7F8}"/>
              </a:ext>
            </a:extLst>
          </p:cNvPr>
          <p:cNvSpPr>
            <a:spLocks/>
          </p:cNvSpPr>
          <p:nvPr/>
        </p:nvSpPr>
        <p:spPr bwMode="auto">
          <a:xfrm>
            <a:off x="874512" y="4005625"/>
            <a:ext cx="3017798" cy="939383"/>
          </a:xfrm>
          <a:custGeom>
            <a:avLst/>
            <a:gdLst>
              <a:gd name="T0" fmla="*/ 1078 w 1276"/>
              <a:gd name="T1" fmla="*/ 428 h 428"/>
              <a:gd name="T2" fmla="*/ 0 w 1276"/>
              <a:gd name="T3" fmla="*/ 428 h 428"/>
              <a:gd name="T4" fmla="*/ 123 w 1276"/>
              <a:gd name="T5" fmla="*/ 215 h 428"/>
              <a:gd name="T6" fmla="*/ 0 w 1276"/>
              <a:gd name="T7" fmla="*/ 0 h 428"/>
              <a:gd name="T8" fmla="*/ 1078 w 1276"/>
              <a:gd name="T9" fmla="*/ 0 h 428"/>
              <a:gd name="T10" fmla="*/ 1276 w 1276"/>
              <a:gd name="T11" fmla="*/ 215 h 428"/>
              <a:gd name="T12" fmla="*/ 1078 w 1276"/>
              <a:gd name="T13" fmla="*/ 428 h 428"/>
            </a:gdLst>
            <a:ahLst/>
            <a:cxnLst>
              <a:cxn ang="0">
                <a:pos x="T0" y="T1"/>
              </a:cxn>
              <a:cxn ang="0">
                <a:pos x="T2" y="T3"/>
              </a:cxn>
              <a:cxn ang="0">
                <a:pos x="T4" y="T5"/>
              </a:cxn>
              <a:cxn ang="0">
                <a:pos x="T6" y="T7"/>
              </a:cxn>
              <a:cxn ang="0">
                <a:pos x="T8" y="T9"/>
              </a:cxn>
              <a:cxn ang="0">
                <a:pos x="T10" y="T11"/>
              </a:cxn>
              <a:cxn ang="0">
                <a:pos x="T12" y="T13"/>
              </a:cxn>
            </a:cxnLst>
            <a:rect l="0" t="0" r="r" b="b"/>
            <a:pathLst>
              <a:path w="1276" h="428">
                <a:moveTo>
                  <a:pt x="1078" y="428"/>
                </a:moveTo>
                <a:lnTo>
                  <a:pt x="0" y="428"/>
                </a:lnTo>
                <a:lnTo>
                  <a:pt x="123" y="215"/>
                </a:lnTo>
                <a:lnTo>
                  <a:pt x="0" y="0"/>
                </a:lnTo>
                <a:lnTo>
                  <a:pt x="1078" y="0"/>
                </a:lnTo>
                <a:lnTo>
                  <a:pt x="1276" y="215"/>
                </a:lnTo>
                <a:lnTo>
                  <a:pt x="1078" y="428"/>
                </a:lnTo>
                <a:close/>
              </a:path>
            </a:pathLst>
          </a:custGeom>
          <a:solidFill>
            <a:srgbClr val="7FA7C9"/>
          </a:solidFill>
          <a:ln w="25400">
            <a:solidFill>
              <a:schemeClr val="bg1"/>
            </a:solidFill>
          </a:ln>
        </p:spPr>
        <p:txBody>
          <a:bodyPr lIns="68579" tIns="34290" rIns="68579" bIns="34290"/>
          <a:lstStyle/>
          <a:p>
            <a:pPr eaLnBrk="1" fontAlgn="auto" hangingPunct="1">
              <a:spcBef>
                <a:spcPts val="0"/>
              </a:spcBef>
              <a:spcAft>
                <a:spcPts val="0"/>
              </a:spcAft>
              <a:buClr>
                <a:srgbClr val="000000"/>
              </a:buClr>
              <a:buFont typeface="Arial"/>
              <a:buNone/>
              <a:defRPr/>
            </a:pPr>
            <a:endParaRPr lang="en-US" sz="1350" kern="0" dirty="0">
              <a:latin typeface="Verdana" panose="020B0604030504040204" pitchFamily="34" charset="0"/>
              <a:ea typeface="Verdana" panose="020B0604030504040204" pitchFamily="34" charset="0"/>
              <a:cs typeface="Verdana" panose="020B0604030504040204" pitchFamily="34" charset="0"/>
              <a:sym typeface="Arial"/>
            </a:endParaRPr>
          </a:p>
        </p:txBody>
      </p:sp>
      <p:cxnSp>
        <p:nvCxnSpPr>
          <p:cNvPr id="60" name="Gerader Verbinder 59">
            <a:extLst>
              <a:ext uri="{FF2B5EF4-FFF2-40B4-BE49-F238E27FC236}">
                <a16:creationId xmlns:a16="http://schemas.microsoft.com/office/drawing/2014/main" id="{B09D1A0A-3DD4-45A6-A6A8-1AC312617757}"/>
              </a:ext>
            </a:extLst>
          </p:cNvPr>
          <p:cNvCxnSpPr>
            <a:cxnSpLocks/>
          </p:cNvCxnSpPr>
          <p:nvPr userDrawn="1"/>
        </p:nvCxnSpPr>
        <p:spPr>
          <a:xfrm>
            <a:off x="2383411" y="5253205"/>
            <a:ext cx="0" cy="1075409"/>
          </a:xfrm>
          <a:prstGeom prst="line">
            <a:avLst/>
          </a:prstGeom>
          <a:ln w="38100">
            <a:solidFill>
              <a:srgbClr val="7FA7C9"/>
            </a:solidFill>
          </a:ln>
        </p:spPr>
        <p:style>
          <a:lnRef idx="1">
            <a:schemeClr val="accent1"/>
          </a:lnRef>
          <a:fillRef idx="0">
            <a:schemeClr val="accent1"/>
          </a:fillRef>
          <a:effectRef idx="0">
            <a:schemeClr val="accent1"/>
          </a:effectRef>
          <a:fontRef idx="minor">
            <a:schemeClr val="tx1"/>
          </a:fontRef>
        </p:style>
      </p:cxnSp>
      <p:cxnSp>
        <p:nvCxnSpPr>
          <p:cNvPr id="61" name="Gerader Verbinder 60">
            <a:extLst>
              <a:ext uri="{FF2B5EF4-FFF2-40B4-BE49-F238E27FC236}">
                <a16:creationId xmlns:a16="http://schemas.microsoft.com/office/drawing/2014/main" id="{C1D11DB7-096D-4DC2-B352-6449B802EE7D}"/>
              </a:ext>
            </a:extLst>
          </p:cNvPr>
          <p:cNvCxnSpPr>
            <a:cxnSpLocks/>
          </p:cNvCxnSpPr>
          <p:nvPr userDrawn="1"/>
        </p:nvCxnSpPr>
        <p:spPr>
          <a:xfrm>
            <a:off x="4945595" y="5253205"/>
            <a:ext cx="0" cy="1075409"/>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2" name="Gerader Verbinder 61">
            <a:extLst>
              <a:ext uri="{FF2B5EF4-FFF2-40B4-BE49-F238E27FC236}">
                <a16:creationId xmlns:a16="http://schemas.microsoft.com/office/drawing/2014/main" id="{17CB4AE1-934F-4807-BAF0-570C4AB0F381}"/>
              </a:ext>
            </a:extLst>
          </p:cNvPr>
          <p:cNvCxnSpPr>
            <a:cxnSpLocks/>
          </p:cNvCxnSpPr>
          <p:nvPr userDrawn="1"/>
        </p:nvCxnSpPr>
        <p:spPr>
          <a:xfrm>
            <a:off x="7515462" y="5253205"/>
            <a:ext cx="0" cy="1075409"/>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3" name="Gerader Verbinder 62">
            <a:extLst>
              <a:ext uri="{FF2B5EF4-FFF2-40B4-BE49-F238E27FC236}">
                <a16:creationId xmlns:a16="http://schemas.microsoft.com/office/drawing/2014/main" id="{07DF8E67-A2FF-4BBD-9377-160F7B7E8D84}"/>
              </a:ext>
            </a:extLst>
          </p:cNvPr>
          <p:cNvCxnSpPr>
            <a:cxnSpLocks/>
          </p:cNvCxnSpPr>
          <p:nvPr userDrawn="1"/>
        </p:nvCxnSpPr>
        <p:spPr>
          <a:xfrm>
            <a:off x="10075087" y="5253205"/>
            <a:ext cx="0" cy="107540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Gerader Verbinder 63">
            <a:extLst>
              <a:ext uri="{FF2B5EF4-FFF2-40B4-BE49-F238E27FC236}">
                <a16:creationId xmlns:a16="http://schemas.microsoft.com/office/drawing/2014/main" id="{D92305AA-DE2E-477E-8D1F-9C17B1C94B27}"/>
              </a:ext>
            </a:extLst>
          </p:cNvPr>
          <p:cNvCxnSpPr>
            <a:cxnSpLocks/>
          </p:cNvCxnSpPr>
          <p:nvPr userDrawn="1"/>
        </p:nvCxnSpPr>
        <p:spPr>
          <a:xfrm>
            <a:off x="12642392" y="5253205"/>
            <a:ext cx="0" cy="1075409"/>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6" name="Gerader Verbinder 65">
            <a:extLst>
              <a:ext uri="{FF2B5EF4-FFF2-40B4-BE49-F238E27FC236}">
                <a16:creationId xmlns:a16="http://schemas.microsoft.com/office/drawing/2014/main" id="{861D0A4C-2025-4E34-A4CB-1F86D2103C68}"/>
              </a:ext>
            </a:extLst>
          </p:cNvPr>
          <p:cNvCxnSpPr>
            <a:cxnSpLocks/>
          </p:cNvCxnSpPr>
          <p:nvPr userDrawn="1"/>
        </p:nvCxnSpPr>
        <p:spPr>
          <a:xfrm>
            <a:off x="15212256" y="5253205"/>
            <a:ext cx="0" cy="1075409"/>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7" name="Gerader Verbinder 66">
            <a:extLst>
              <a:ext uri="{FF2B5EF4-FFF2-40B4-BE49-F238E27FC236}">
                <a16:creationId xmlns:a16="http://schemas.microsoft.com/office/drawing/2014/main" id="{B54B13DA-BC19-4F4D-96E3-3DDA21A9E3FB}"/>
              </a:ext>
            </a:extLst>
          </p:cNvPr>
          <p:cNvCxnSpPr>
            <a:cxnSpLocks/>
          </p:cNvCxnSpPr>
          <p:nvPr userDrawn="1"/>
        </p:nvCxnSpPr>
        <p:spPr>
          <a:xfrm>
            <a:off x="17720689" y="5253205"/>
            <a:ext cx="0" cy="1075409"/>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89" name="Textplatzhalter 53">
            <a:extLst>
              <a:ext uri="{FF2B5EF4-FFF2-40B4-BE49-F238E27FC236}">
                <a16:creationId xmlns:a16="http://schemas.microsoft.com/office/drawing/2014/main" id="{7DCB6D32-14CD-440F-B010-EDA53085F410}"/>
              </a:ext>
            </a:extLst>
          </p:cNvPr>
          <p:cNvSpPr>
            <a:spLocks noGrp="1"/>
          </p:cNvSpPr>
          <p:nvPr>
            <p:ph type="body" sz="quarter" idx="37"/>
          </p:nvPr>
        </p:nvSpPr>
        <p:spPr>
          <a:xfrm>
            <a:off x="1377005" y="6725798"/>
            <a:ext cx="2012811" cy="2354035"/>
          </a:xfrm>
          <a:prstGeom prst="rect">
            <a:avLst/>
          </a:prstGeom>
        </p:spPr>
        <p:txBody>
          <a:bodyPr>
            <a:normAutofit/>
          </a:bodyPr>
          <a:lstStyle>
            <a:lvl1pPr marL="0" indent="0" algn="l">
              <a:buNone/>
              <a:defRPr sz="2049">
                <a:solidFill>
                  <a:srgbClr val="505050"/>
                </a:solidFill>
                <a:latin typeface="Conduit ITC" panose="02000506040000020004" pitchFamily="2" charset="0"/>
              </a:defRPr>
            </a:lvl1pPr>
          </a:lstStyle>
          <a:p>
            <a:pPr lvl="0"/>
            <a:endParaRPr lang="de-DE" dirty="0"/>
          </a:p>
        </p:txBody>
      </p:sp>
      <p:sp>
        <p:nvSpPr>
          <p:cNvPr id="90" name="Textplatzhalter 53">
            <a:extLst>
              <a:ext uri="{FF2B5EF4-FFF2-40B4-BE49-F238E27FC236}">
                <a16:creationId xmlns:a16="http://schemas.microsoft.com/office/drawing/2014/main" id="{6687BE96-3B38-4279-80D0-2B187FAD4691}"/>
              </a:ext>
            </a:extLst>
          </p:cNvPr>
          <p:cNvSpPr>
            <a:spLocks noGrp="1"/>
          </p:cNvSpPr>
          <p:nvPr>
            <p:ph type="body" sz="quarter" idx="38"/>
          </p:nvPr>
        </p:nvSpPr>
        <p:spPr>
          <a:xfrm>
            <a:off x="3939192" y="6725798"/>
            <a:ext cx="2012811" cy="2354035"/>
          </a:xfrm>
          <a:prstGeom prst="rect">
            <a:avLst/>
          </a:prstGeom>
        </p:spPr>
        <p:txBody>
          <a:bodyPr>
            <a:normAutofit/>
          </a:bodyPr>
          <a:lstStyle>
            <a:lvl1pPr marL="0" indent="0" algn="l">
              <a:buNone/>
              <a:defRPr sz="2049">
                <a:solidFill>
                  <a:srgbClr val="505050"/>
                </a:solidFill>
                <a:latin typeface="Conduit ITC" panose="02000506040000020004" pitchFamily="2" charset="0"/>
              </a:defRPr>
            </a:lvl1pPr>
          </a:lstStyle>
          <a:p>
            <a:pPr lvl="0"/>
            <a:endParaRPr lang="de-DE" dirty="0"/>
          </a:p>
        </p:txBody>
      </p:sp>
      <p:sp>
        <p:nvSpPr>
          <p:cNvPr id="91" name="Textplatzhalter 53">
            <a:extLst>
              <a:ext uri="{FF2B5EF4-FFF2-40B4-BE49-F238E27FC236}">
                <a16:creationId xmlns:a16="http://schemas.microsoft.com/office/drawing/2014/main" id="{2FA27683-C857-48DD-8FFD-E698F4DF1CAC}"/>
              </a:ext>
            </a:extLst>
          </p:cNvPr>
          <p:cNvSpPr>
            <a:spLocks noGrp="1"/>
          </p:cNvSpPr>
          <p:nvPr>
            <p:ph type="body" sz="quarter" idx="39"/>
          </p:nvPr>
        </p:nvSpPr>
        <p:spPr>
          <a:xfrm>
            <a:off x="6509056" y="6725798"/>
            <a:ext cx="2012811" cy="2354035"/>
          </a:xfrm>
          <a:prstGeom prst="rect">
            <a:avLst/>
          </a:prstGeom>
        </p:spPr>
        <p:txBody>
          <a:bodyPr>
            <a:normAutofit/>
          </a:bodyPr>
          <a:lstStyle>
            <a:lvl1pPr marL="0" indent="0" algn="l">
              <a:buNone/>
              <a:defRPr sz="2049">
                <a:solidFill>
                  <a:srgbClr val="505050"/>
                </a:solidFill>
                <a:latin typeface="Conduit ITC" panose="02000506040000020004" pitchFamily="2" charset="0"/>
              </a:defRPr>
            </a:lvl1pPr>
          </a:lstStyle>
          <a:p>
            <a:pPr lvl="0"/>
            <a:endParaRPr lang="de-DE" dirty="0"/>
          </a:p>
        </p:txBody>
      </p:sp>
      <p:sp>
        <p:nvSpPr>
          <p:cNvPr id="92" name="Textplatzhalter 53">
            <a:extLst>
              <a:ext uri="{FF2B5EF4-FFF2-40B4-BE49-F238E27FC236}">
                <a16:creationId xmlns:a16="http://schemas.microsoft.com/office/drawing/2014/main" id="{286B6CEB-7449-4BC3-A731-E8FE94C7F6DA}"/>
              </a:ext>
            </a:extLst>
          </p:cNvPr>
          <p:cNvSpPr>
            <a:spLocks noGrp="1"/>
          </p:cNvSpPr>
          <p:nvPr>
            <p:ph type="body" sz="quarter" idx="40"/>
          </p:nvPr>
        </p:nvSpPr>
        <p:spPr>
          <a:xfrm>
            <a:off x="9045645" y="6725798"/>
            <a:ext cx="2012811" cy="2354035"/>
          </a:xfrm>
          <a:prstGeom prst="rect">
            <a:avLst/>
          </a:prstGeom>
        </p:spPr>
        <p:txBody>
          <a:bodyPr>
            <a:normAutofit/>
          </a:bodyPr>
          <a:lstStyle>
            <a:lvl1pPr marL="0" indent="0" algn="l">
              <a:buNone/>
              <a:defRPr sz="2049">
                <a:solidFill>
                  <a:srgbClr val="505050"/>
                </a:solidFill>
                <a:latin typeface="Conduit ITC" panose="02000506040000020004" pitchFamily="2" charset="0"/>
              </a:defRPr>
            </a:lvl1pPr>
          </a:lstStyle>
          <a:p>
            <a:pPr lvl="0"/>
            <a:endParaRPr lang="de-DE" dirty="0"/>
          </a:p>
        </p:txBody>
      </p:sp>
      <p:sp>
        <p:nvSpPr>
          <p:cNvPr id="93" name="Textplatzhalter 53">
            <a:extLst>
              <a:ext uri="{FF2B5EF4-FFF2-40B4-BE49-F238E27FC236}">
                <a16:creationId xmlns:a16="http://schemas.microsoft.com/office/drawing/2014/main" id="{118DCA50-488F-4223-8EBF-7526F0879966}"/>
              </a:ext>
            </a:extLst>
          </p:cNvPr>
          <p:cNvSpPr>
            <a:spLocks noGrp="1"/>
          </p:cNvSpPr>
          <p:nvPr>
            <p:ph type="body" sz="quarter" idx="41"/>
          </p:nvPr>
        </p:nvSpPr>
        <p:spPr>
          <a:xfrm>
            <a:off x="11635987" y="6725798"/>
            <a:ext cx="2012811" cy="2354035"/>
          </a:xfrm>
          <a:prstGeom prst="rect">
            <a:avLst/>
          </a:prstGeom>
        </p:spPr>
        <p:txBody>
          <a:bodyPr>
            <a:normAutofit/>
          </a:bodyPr>
          <a:lstStyle>
            <a:lvl1pPr marL="0" indent="0" algn="l">
              <a:buNone/>
              <a:defRPr sz="2049">
                <a:solidFill>
                  <a:srgbClr val="505050"/>
                </a:solidFill>
                <a:latin typeface="Conduit ITC" panose="02000506040000020004" pitchFamily="2" charset="0"/>
              </a:defRPr>
            </a:lvl1pPr>
          </a:lstStyle>
          <a:p>
            <a:pPr lvl="0"/>
            <a:endParaRPr lang="de-DE" dirty="0"/>
          </a:p>
        </p:txBody>
      </p:sp>
      <p:sp>
        <p:nvSpPr>
          <p:cNvPr id="94" name="Textplatzhalter 53">
            <a:extLst>
              <a:ext uri="{FF2B5EF4-FFF2-40B4-BE49-F238E27FC236}">
                <a16:creationId xmlns:a16="http://schemas.microsoft.com/office/drawing/2014/main" id="{C5179323-5668-45EB-AA96-B39FAA5BEDA0}"/>
              </a:ext>
            </a:extLst>
          </p:cNvPr>
          <p:cNvSpPr>
            <a:spLocks noGrp="1"/>
          </p:cNvSpPr>
          <p:nvPr>
            <p:ph type="body" sz="quarter" idx="42"/>
          </p:nvPr>
        </p:nvSpPr>
        <p:spPr>
          <a:xfrm>
            <a:off x="14205851" y="6725798"/>
            <a:ext cx="2012811" cy="2354035"/>
          </a:xfrm>
          <a:prstGeom prst="rect">
            <a:avLst/>
          </a:prstGeom>
        </p:spPr>
        <p:txBody>
          <a:bodyPr>
            <a:normAutofit/>
          </a:bodyPr>
          <a:lstStyle>
            <a:lvl1pPr marL="0" indent="0" algn="l">
              <a:buNone/>
              <a:defRPr sz="2049">
                <a:solidFill>
                  <a:srgbClr val="505050"/>
                </a:solidFill>
                <a:latin typeface="Conduit ITC" panose="02000506040000020004" pitchFamily="2" charset="0"/>
              </a:defRPr>
            </a:lvl1pPr>
          </a:lstStyle>
          <a:p>
            <a:pPr lvl="0"/>
            <a:endParaRPr lang="de-DE" dirty="0"/>
          </a:p>
        </p:txBody>
      </p:sp>
      <p:sp>
        <p:nvSpPr>
          <p:cNvPr id="95" name="Textplatzhalter 53">
            <a:extLst>
              <a:ext uri="{FF2B5EF4-FFF2-40B4-BE49-F238E27FC236}">
                <a16:creationId xmlns:a16="http://schemas.microsoft.com/office/drawing/2014/main" id="{1D20A5E4-78B4-4956-8B97-C2C238A7046F}"/>
              </a:ext>
            </a:extLst>
          </p:cNvPr>
          <p:cNvSpPr>
            <a:spLocks noGrp="1"/>
          </p:cNvSpPr>
          <p:nvPr>
            <p:ph type="body" sz="quarter" idx="43"/>
          </p:nvPr>
        </p:nvSpPr>
        <p:spPr>
          <a:xfrm>
            <a:off x="16714286" y="6725798"/>
            <a:ext cx="2012811" cy="2354035"/>
          </a:xfrm>
          <a:prstGeom prst="rect">
            <a:avLst/>
          </a:prstGeom>
        </p:spPr>
        <p:txBody>
          <a:bodyPr>
            <a:normAutofit/>
          </a:bodyPr>
          <a:lstStyle>
            <a:lvl1pPr marL="0" indent="0" algn="l">
              <a:buNone/>
              <a:defRPr sz="2049">
                <a:solidFill>
                  <a:srgbClr val="505050"/>
                </a:solidFill>
                <a:latin typeface="Conduit ITC" panose="02000506040000020004" pitchFamily="2" charset="0"/>
              </a:defRPr>
            </a:lvl1pPr>
          </a:lstStyle>
          <a:p>
            <a:pPr lvl="0"/>
            <a:endParaRPr lang="de-DE" dirty="0"/>
          </a:p>
        </p:txBody>
      </p:sp>
      <p:sp>
        <p:nvSpPr>
          <p:cNvPr id="28" name="Textplatzhalter 4">
            <a:extLst>
              <a:ext uri="{FF2B5EF4-FFF2-40B4-BE49-F238E27FC236}">
                <a16:creationId xmlns:a16="http://schemas.microsoft.com/office/drawing/2014/main" id="{5DF06F48-151B-4044-89B4-E47D59420CD0}"/>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24232484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Boxdarstellung">
    <p:spTree>
      <p:nvGrpSpPr>
        <p:cNvPr id="1" name=""/>
        <p:cNvGrpSpPr/>
        <p:nvPr/>
      </p:nvGrpSpPr>
      <p:grpSpPr>
        <a:xfrm>
          <a:off x="0" y="0"/>
          <a:ext cx="0" cy="0"/>
          <a:chOff x="0" y="0"/>
          <a:chExt cx="0" cy="0"/>
        </a:xfrm>
      </p:grpSpPr>
      <p:sp>
        <p:nvSpPr>
          <p:cNvPr id="65" name="object 2">
            <a:extLst>
              <a:ext uri="{FF2B5EF4-FFF2-40B4-BE49-F238E27FC236}">
                <a16:creationId xmlns:a16="http://schemas.microsoft.com/office/drawing/2014/main" id="{A4CC4BCD-FCAC-4FCD-BB52-89A0AE9C18E0}"/>
              </a:ext>
            </a:extLst>
          </p:cNvPr>
          <p:cNvSpPr/>
          <p:nvPr userDrawn="1"/>
        </p:nvSpPr>
        <p:spPr>
          <a:xfrm>
            <a:off x="0" y="10"/>
            <a:ext cx="20104100" cy="10726421"/>
          </a:xfrm>
          <a:custGeom>
            <a:avLst/>
            <a:gdLst/>
            <a:ahLst/>
            <a:cxnLst/>
            <a:rect l="l" t="t" r="r" b="b"/>
            <a:pathLst>
              <a:path w="8889365" h="10726420">
                <a:moveTo>
                  <a:pt x="0" y="10726018"/>
                </a:moveTo>
                <a:lnTo>
                  <a:pt x="8889352" y="10726018"/>
                </a:lnTo>
                <a:lnTo>
                  <a:pt x="8889352" y="0"/>
                </a:lnTo>
                <a:lnTo>
                  <a:pt x="0" y="0"/>
                </a:lnTo>
                <a:lnTo>
                  <a:pt x="0" y="10726018"/>
                </a:lnTo>
                <a:close/>
              </a:path>
            </a:pathLst>
          </a:custGeom>
          <a:solidFill>
            <a:srgbClr val="F3F4F4"/>
          </a:solidFill>
        </p:spPr>
        <p:txBody>
          <a:bodyPr wrap="square" lIns="0" tIns="0" rIns="0" bIns="0" rtlCol="0"/>
          <a:lstStyle/>
          <a:p>
            <a:endParaRPr sz="1801"/>
          </a:p>
        </p:txBody>
      </p:sp>
      <p:sp>
        <p:nvSpPr>
          <p:cNvPr id="8" name="object 6">
            <a:extLst>
              <a:ext uri="{FF2B5EF4-FFF2-40B4-BE49-F238E27FC236}">
                <a16:creationId xmlns:a16="http://schemas.microsoft.com/office/drawing/2014/main" id="{1564BC3F-7400-4F48-90F7-F2BEECBD31C6}"/>
              </a:ext>
            </a:extLst>
          </p:cNvPr>
          <p:cNvSpPr/>
          <p:nvPr userDrawn="1"/>
        </p:nvSpPr>
        <p:spPr>
          <a:xfrm>
            <a:off x="1047089" y="1047090"/>
            <a:ext cx="1193800" cy="136526"/>
          </a:xfrm>
          <a:custGeom>
            <a:avLst/>
            <a:gdLst/>
            <a:ahLst/>
            <a:cxnLst/>
            <a:rect l="l" t="t" r="r" b="b"/>
            <a:pathLst>
              <a:path w="1193800" h="136525">
                <a:moveTo>
                  <a:pt x="1193680" y="0"/>
                </a:moveTo>
                <a:lnTo>
                  <a:pt x="0" y="0"/>
                </a:lnTo>
                <a:lnTo>
                  <a:pt x="0" y="136121"/>
                </a:lnTo>
                <a:lnTo>
                  <a:pt x="1193680" y="136121"/>
                </a:lnTo>
                <a:lnTo>
                  <a:pt x="1193680" y="0"/>
                </a:lnTo>
                <a:close/>
              </a:path>
            </a:pathLst>
          </a:custGeom>
          <a:solidFill>
            <a:srgbClr val="7FA7C9"/>
          </a:solidFill>
        </p:spPr>
        <p:txBody>
          <a:bodyPr wrap="square" lIns="0" tIns="0" rIns="0" bIns="0" rtlCol="0"/>
          <a:lstStyle/>
          <a:p>
            <a:endParaRPr sz="1801"/>
          </a:p>
        </p:txBody>
      </p:sp>
      <p:sp>
        <p:nvSpPr>
          <p:cNvPr id="25" name="Titel 46">
            <a:extLst>
              <a:ext uri="{FF2B5EF4-FFF2-40B4-BE49-F238E27FC236}">
                <a16:creationId xmlns:a16="http://schemas.microsoft.com/office/drawing/2014/main" id="{59BF775E-64F2-49D5-A2B6-4BA61A728241}"/>
              </a:ext>
            </a:extLst>
          </p:cNvPr>
          <p:cNvSpPr>
            <a:spLocks noGrp="1"/>
          </p:cNvSpPr>
          <p:nvPr>
            <p:ph type="title"/>
          </p:nvPr>
        </p:nvSpPr>
        <p:spPr>
          <a:xfrm>
            <a:off x="1039511" y="1183613"/>
            <a:ext cx="17477946" cy="1340005"/>
          </a:xfrm>
          <a:prstGeom prst="rect">
            <a:avLst/>
          </a:prstGeom>
        </p:spPr>
        <p:txBody>
          <a:bodyPr>
            <a:normAutofit/>
          </a:bodyPr>
          <a:lstStyle>
            <a:lvl1pPr>
              <a:defRPr sz="5749" b="1" cap="all" baseline="0">
                <a:solidFill>
                  <a:srgbClr val="005094"/>
                </a:solidFill>
                <a:latin typeface="Conduit ITC" panose="02000506040000020004" pitchFamily="2" charset="0"/>
              </a:defRPr>
            </a:lvl1pPr>
          </a:lstStyle>
          <a:p>
            <a:r>
              <a:rPr lang="de-DE" dirty="0"/>
              <a:t>Mastertitelformat</a:t>
            </a:r>
          </a:p>
        </p:txBody>
      </p:sp>
      <p:sp>
        <p:nvSpPr>
          <p:cNvPr id="27" name="Rectangle 22">
            <a:extLst>
              <a:ext uri="{FF2B5EF4-FFF2-40B4-BE49-F238E27FC236}">
                <a16:creationId xmlns:a16="http://schemas.microsoft.com/office/drawing/2014/main" id="{4BC6A1FB-0814-43BC-96E7-A0CA393A96B5}"/>
              </a:ext>
            </a:extLst>
          </p:cNvPr>
          <p:cNvSpPr>
            <a:spLocks/>
          </p:cNvSpPr>
          <p:nvPr userDrawn="1"/>
        </p:nvSpPr>
        <p:spPr bwMode="auto">
          <a:xfrm>
            <a:off x="2143910" y="2977275"/>
            <a:ext cx="4396664" cy="6863976"/>
          </a:xfrm>
          <a:prstGeom prst="rect">
            <a:avLst/>
          </a:prstGeom>
          <a:solidFill>
            <a:srgbClr val="7FA7C9"/>
          </a:solidFill>
          <a:ln w="25400">
            <a:noFill/>
            <a:miter lim="800000"/>
            <a:headEnd/>
            <a:tailEnd/>
          </a:ln>
          <a:effectLst/>
        </p:spPr>
        <p:txBody>
          <a:bodyPr lIns="0" tIns="0" rIns="0" bIns="0"/>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401" b="0" i="0" u="none" strike="noStrike" kern="1200" cap="none" spc="0" normalizeH="0" baseline="0" noProof="0" dirty="0">
              <a:ln>
                <a:noFill/>
              </a:ln>
              <a:solidFill>
                <a:srgbClr val="45494E"/>
              </a:solidFill>
              <a:effectLst/>
              <a:uLnTx/>
              <a:uFillTx/>
              <a:latin typeface="Verdana"/>
              <a:ea typeface="+mn-ea"/>
              <a:cs typeface="+mn-cs"/>
            </a:endParaRPr>
          </a:p>
        </p:txBody>
      </p:sp>
      <p:sp>
        <p:nvSpPr>
          <p:cNvPr id="28" name="Freeform 5">
            <a:extLst>
              <a:ext uri="{FF2B5EF4-FFF2-40B4-BE49-F238E27FC236}">
                <a16:creationId xmlns:a16="http://schemas.microsoft.com/office/drawing/2014/main" id="{A57DD01C-2B51-45CE-A362-20331752CB24}"/>
              </a:ext>
            </a:extLst>
          </p:cNvPr>
          <p:cNvSpPr>
            <a:spLocks/>
          </p:cNvSpPr>
          <p:nvPr userDrawn="1"/>
        </p:nvSpPr>
        <p:spPr bwMode="auto">
          <a:xfrm>
            <a:off x="1586646" y="4483172"/>
            <a:ext cx="557267" cy="477005"/>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accent1">
              <a:lumMod val="75000"/>
            </a:schemeClr>
          </a:solidFill>
          <a:ln>
            <a:noFill/>
          </a:ln>
          <a:extLst>
            <a:ext uri="{91240B29-F687-4f45-9708-019B960494DF}"/>
          </a:extLst>
        </p:spPr>
        <p:txBody>
          <a:bodyPr lIns="0" tIns="0" rIns="0" bIns="0"/>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401" b="0" i="0" u="none" strike="noStrike" kern="1200" cap="none" spc="0" normalizeH="0" baseline="0" noProof="0" dirty="0">
              <a:ln>
                <a:noFill/>
              </a:ln>
              <a:solidFill>
                <a:srgbClr val="45494E"/>
              </a:solidFill>
              <a:effectLst/>
              <a:uLnTx/>
              <a:uFillTx/>
              <a:latin typeface="Verdana"/>
              <a:ea typeface="+mn-ea"/>
              <a:cs typeface="+mn-cs"/>
            </a:endParaRPr>
          </a:p>
        </p:txBody>
      </p:sp>
      <p:sp>
        <p:nvSpPr>
          <p:cNvPr id="29" name="Rectangle 22">
            <a:extLst>
              <a:ext uri="{FF2B5EF4-FFF2-40B4-BE49-F238E27FC236}">
                <a16:creationId xmlns:a16="http://schemas.microsoft.com/office/drawing/2014/main" id="{29643408-1F61-4ADD-8F4E-7BA513D13EE5}"/>
              </a:ext>
            </a:extLst>
          </p:cNvPr>
          <p:cNvSpPr>
            <a:spLocks/>
          </p:cNvSpPr>
          <p:nvPr userDrawn="1"/>
        </p:nvSpPr>
        <p:spPr bwMode="auto">
          <a:xfrm>
            <a:off x="1586644" y="3484289"/>
            <a:ext cx="4172474" cy="998880"/>
          </a:xfrm>
          <a:prstGeom prst="rect">
            <a:avLst/>
          </a:prstGeom>
          <a:solidFill>
            <a:schemeClr val="accent1"/>
          </a:solidFill>
          <a:ln w="25400">
            <a:noFill/>
            <a:miter lim="800000"/>
            <a:headEnd/>
            <a:tailEnd/>
          </a:ln>
        </p:spPr>
        <p:txBody>
          <a:bodyPr lIns="0" tIns="0" rIns="0" bIns="0"/>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401" b="0" i="0" u="none" strike="noStrike" kern="1200" cap="none" spc="0" normalizeH="0" baseline="0" noProof="0" dirty="0">
              <a:ln>
                <a:noFill/>
              </a:ln>
              <a:solidFill>
                <a:schemeClr val="accent1"/>
              </a:solidFill>
              <a:effectLst/>
              <a:uLnTx/>
              <a:uFillTx/>
              <a:latin typeface="Verdana"/>
              <a:ea typeface="+mn-ea"/>
              <a:cs typeface="+mn-cs"/>
            </a:endParaRPr>
          </a:p>
        </p:txBody>
      </p:sp>
      <p:sp>
        <p:nvSpPr>
          <p:cNvPr id="30" name="Rectangle 22">
            <a:extLst>
              <a:ext uri="{FF2B5EF4-FFF2-40B4-BE49-F238E27FC236}">
                <a16:creationId xmlns:a16="http://schemas.microsoft.com/office/drawing/2014/main" id="{3C9913DA-C1E4-4D59-9E20-082D961FE597}"/>
              </a:ext>
            </a:extLst>
          </p:cNvPr>
          <p:cNvSpPr>
            <a:spLocks/>
          </p:cNvSpPr>
          <p:nvPr userDrawn="1"/>
        </p:nvSpPr>
        <p:spPr bwMode="auto">
          <a:xfrm>
            <a:off x="8132352" y="2977275"/>
            <a:ext cx="4396664" cy="6863976"/>
          </a:xfrm>
          <a:prstGeom prst="rect">
            <a:avLst/>
          </a:prstGeom>
          <a:solidFill>
            <a:srgbClr val="7FA7C9"/>
          </a:solidFill>
          <a:ln w="25400">
            <a:noFill/>
            <a:miter lim="800000"/>
            <a:headEnd/>
            <a:tailEnd/>
          </a:ln>
          <a:effectLst/>
        </p:spPr>
        <p:txBody>
          <a:bodyPr lIns="0" tIns="0" rIns="0" bIns="0"/>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401" b="0" i="0" u="none" strike="noStrike" kern="1200" cap="none" spc="0" normalizeH="0" baseline="0" noProof="0" dirty="0">
              <a:ln>
                <a:noFill/>
              </a:ln>
              <a:solidFill>
                <a:srgbClr val="45494E"/>
              </a:solidFill>
              <a:effectLst/>
              <a:uLnTx/>
              <a:uFillTx/>
              <a:latin typeface="Verdana"/>
              <a:ea typeface="+mn-ea"/>
              <a:cs typeface="+mn-cs"/>
            </a:endParaRPr>
          </a:p>
        </p:txBody>
      </p:sp>
      <p:sp>
        <p:nvSpPr>
          <p:cNvPr id="31" name="Freeform 5">
            <a:extLst>
              <a:ext uri="{FF2B5EF4-FFF2-40B4-BE49-F238E27FC236}">
                <a16:creationId xmlns:a16="http://schemas.microsoft.com/office/drawing/2014/main" id="{6D7CA694-1637-42EC-AE31-F738F22BF05E}"/>
              </a:ext>
            </a:extLst>
          </p:cNvPr>
          <p:cNvSpPr>
            <a:spLocks/>
          </p:cNvSpPr>
          <p:nvPr userDrawn="1"/>
        </p:nvSpPr>
        <p:spPr bwMode="auto">
          <a:xfrm>
            <a:off x="7575087" y="4483172"/>
            <a:ext cx="557267" cy="477005"/>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accent1">
              <a:lumMod val="75000"/>
            </a:schemeClr>
          </a:solidFill>
          <a:ln>
            <a:noFill/>
          </a:ln>
          <a:extLst>
            <a:ext uri="{91240B29-F687-4f45-9708-019B960494DF}"/>
          </a:extLst>
        </p:spPr>
        <p:txBody>
          <a:bodyPr lIns="0" tIns="0" rIns="0" bIns="0"/>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401" b="0" i="0" u="none" strike="noStrike" kern="1200" cap="none" spc="0" normalizeH="0" baseline="0" noProof="0" dirty="0">
              <a:ln>
                <a:noFill/>
              </a:ln>
              <a:solidFill>
                <a:srgbClr val="45494E"/>
              </a:solidFill>
              <a:effectLst/>
              <a:uLnTx/>
              <a:uFillTx/>
              <a:latin typeface="Verdana"/>
              <a:ea typeface="+mn-ea"/>
              <a:cs typeface="+mn-cs"/>
            </a:endParaRPr>
          </a:p>
        </p:txBody>
      </p:sp>
      <p:sp>
        <p:nvSpPr>
          <p:cNvPr id="33" name="Rectangle 22">
            <a:extLst>
              <a:ext uri="{FF2B5EF4-FFF2-40B4-BE49-F238E27FC236}">
                <a16:creationId xmlns:a16="http://schemas.microsoft.com/office/drawing/2014/main" id="{5839B0F0-B4F1-4FF9-A687-8820EE659441}"/>
              </a:ext>
            </a:extLst>
          </p:cNvPr>
          <p:cNvSpPr>
            <a:spLocks/>
          </p:cNvSpPr>
          <p:nvPr userDrawn="1"/>
        </p:nvSpPr>
        <p:spPr bwMode="auto">
          <a:xfrm>
            <a:off x="14120793" y="2977275"/>
            <a:ext cx="4396664" cy="6863976"/>
          </a:xfrm>
          <a:prstGeom prst="rect">
            <a:avLst/>
          </a:prstGeom>
          <a:solidFill>
            <a:srgbClr val="7FA7C9"/>
          </a:solidFill>
          <a:ln w="25400">
            <a:noFill/>
            <a:miter lim="800000"/>
            <a:headEnd/>
            <a:tailEnd/>
          </a:ln>
          <a:effectLst/>
        </p:spPr>
        <p:txBody>
          <a:bodyPr lIns="0" tIns="0" rIns="0" bIns="0"/>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401" b="0" i="0" u="none" strike="noStrike" kern="1200" cap="none" spc="0" normalizeH="0" baseline="0" noProof="0" dirty="0">
              <a:ln>
                <a:noFill/>
              </a:ln>
              <a:solidFill>
                <a:srgbClr val="45494E"/>
              </a:solidFill>
              <a:effectLst/>
              <a:uLnTx/>
              <a:uFillTx/>
              <a:latin typeface="Verdana"/>
              <a:ea typeface="+mn-ea"/>
              <a:cs typeface="+mn-cs"/>
            </a:endParaRPr>
          </a:p>
        </p:txBody>
      </p:sp>
      <p:sp>
        <p:nvSpPr>
          <p:cNvPr id="34" name="Freeform 5">
            <a:extLst>
              <a:ext uri="{FF2B5EF4-FFF2-40B4-BE49-F238E27FC236}">
                <a16:creationId xmlns:a16="http://schemas.microsoft.com/office/drawing/2014/main" id="{09E2F88D-0DCF-40A7-9AB1-2DC6BD1E58FC}"/>
              </a:ext>
            </a:extLst>
          </p:cNvPr>
          <p:cNvSpPr>
            <a:spLocks/>
          </p:cNvSpPr>
          <p:nvPr userDrawn="1"/>
        </p:nvSpPr>
        <p:spPr bwMode="auto">
          <a:xfrm>
            <a:off x="13563527" y="4483172"/>
            <a:ext cx="557267" cy="477005"/>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accent1">
              <a:lumMod val="75000"/>
            </a:schemeClr>
          </a:solidFill>
          <a:ln>
            <a:noFill/>
          </a:ln>
          <a:extLst>
            <a:ext uri="{91240B29-F687-4f45-9708-019B960494DF}"/>
          </a:extLst>
        </p:spPr>
        <p:txBody>
          <a:bodyPr lIns="0" tIns="0" rIns="0" bIns="0"/>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401" b="0" i="0" u="none" strike="noStrike" kern="1200" cap="none" spc="0" normalizeH="0" baseline="0" noProof="0" dirty="0">
              <a:ln>
                <a:noFill/>
              </a:ln>
              <a:solidFill>
                <a:srgbClr val="45494E"/>
              </a:solidFill>
              <a:effectLst/>
              <a:uLnTx/>
              <a:uFillTx/>
              <a:latin typeface="Verdana"/>
              <a:ea typeface="+mn-ea"/>
              <a:cs typeface="+mn-cs"/>
            </a:endParaRPr>
          </a:p>
        </p:txBody>
      </p:sp>
      <p:sp>
        <p:nvSpPr>
          <p:cNvPr id="52" name="Rectangle 22">
            <a:extLst>
              <a:ext uri="{FF2B5EF4-FFF2-40B4-BE49-F238E27FC236}">
                <a16:creationId xmlns:a16="http://schemas.microsoft.com/office/drawing/2014/main" id="{FC7C137D-2FC4-4D75-9C23-84B428E6E928}"/>
              </a:ext>
            </a:extLst>
          </p:cNvPr>
          <p:cNvSpPr>
            <a:spLocks/>
          </p:cNvSpPr>
          <p:nvPr userDrawn="1"/>
        </p:nvSpPr>
        <p:spPr bwMode="auto">
          <a:xfrm>
            <a:off x="7575087" y="3484289"/>
            <a:ext cx="4172474" cy="998880"/>
          </a:xfrm>
          <a:prstGeom prst="rect">
            <a:avLst/>
          </a:prstGeom>
          <a:solidFill>
            <a:schemeClr val="accent1"/>
          </a:solidFill>
          <a:ln w="25400">
            <a:noFill/>
            <a:miter lim="800000"/>
            <a:headEnd/>
            <a:tailEnd/>
          </a:ln>
        </p:spPr>
        <p:txBody>
          <a:bodyPr lIns="0" tIns="0" rIns="0" bIns="0"/>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401" b="0" i="0" u="none" strike="noStrike" kern="1200" cap="none" spc="0" normalizeH="0" baseline="0" noProof="0" dirty="0">
              <a:ln>
                <a:noFill/>
              </a:ln>
              <a:solidFill>
                <a:schemeClr val="accent1"/>
              </a:solidFill>
              <a:effectLst/>
              <a:uLnTx/>
              <a:uFillTx/>
              <a:latin typeface="Verdana"/>
              <a:ea typeface="+mn-ea"/>
              <a:cs typeface="+mn-cs"/>
            </a:endParaRPr>
          </a:p>
        </p:txBody>
      </p:sp>
      <p:sp>
        <p:nvSpPr>
          <p:cNvPr id="53" name="Rectangle 22">
            <a:extLst>
              <a:ext uri="{FF2B5EF4-FFF2-40B4-BE49-F238E27FC236}">
                <a16:creationId xmlns:a16="http://schemas.microsoft.com/office/drawing/2014/main" id="{22CF385C-3AAE-43E7-B85F-64E0CC5F5DAC}"/>
              </a:ext>
            </a:extLst>
          </p:cNvPr>
          <p:cNvSpPr>
            <a:spLocks/>
          </p:cNvSpPr>
          <p:nvPr userDrawn="1"/>
        </p:nvSpPr>
        <p:spPr bwMode="auto">
          <a:xfrm>
            <a:off x="13563525" y="3484289"/>
            <a:ext cx="4172474" cy="998880"/>
          </a:xfrm>
          <a:prstGeom prst="rect">
            <a:avLst/>
          </a:prstGeom>
          <a:solidFill>
            <a:schemeClr val="accent1"/>
          </a:solidFill>
          <a:ln w="25400">
            <a:noFill/>
            <a:miter lim="800000"/>
            <a:headEnd/>
            <a:tailEnd/>
          </a:ln>
        </p:spPr>
        <p:txBody>
          <a:bodyPr lIns="0" tIns="0" rIns="0" bIns="0"/>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401" b="0" i="0" u="none" strike="noStrike" kern="1200" cap="none" spc="0" normalizeH="0" baseline="0" noProof="0" dirty="0">
              <a:ln>
                <a:noFill/>
              </a:ln>
              <a:solidFill>
                <a:schemeClr val="accent1"/>
              </a:solidFill>
              <a:effectLst/>
              <a:uLnTx/>
              <a:uFillTx/>
              <a:latin typeface="Verdana"/>
              <a:ea typeface="+mn-ea"/>
              <a:cs typeface="+mn-cs"/>
            </a:endParaRPr>
          </a:p>
        </p:txBody>
      </p:sp>
      <p:sp>
        <p:nvSpPr>
          <p:cNvPr id="54" name="Textplatzhalter 49">
            <a:extLst>
              <a:ext uri="{FF2B5EF4-FFF2-40B4-BE49-F238E27FC236}">
                <a16:creationId xmlns:a16="http://schemas.microsoft.com/office/drawing/2014/main" id="{EEF6E7E2-EC06-4032-B375-C5AF5B07FFB9}"/>
              </a:ext>
            </a:extLst>
          </p:cNvPr>
          <p:cNvSpPr>
            <a:spLocks noGrp="1"/>
          </p:cNvSpPr>
          <p:nvPr>
            <p:ph type="body" sz="quarter" idx="37"/>
          </p:nvPr>
        </p:nvSpPr>
        <p:spPr>
          <a:xfrm>
            <a:off x="1586644" y="3716428"/>
            <a:ext cx="4172474" cy="534609"/>
          </a:xfrm>
          <a:prstGeom prst="rect">
            <a:avLst/>
          </a:prstGeom>
        </p:spPr>
        <p:txBody>
          <a:bodyPr>
            <a:normAutofit/>
          </a:bodyPr>
          <a:lstStyle>
            <a:lvl1pPr marL="0" indent="0" algn="ctr">
              <a:buNone/>
              <a:defRPr sz="2849" b="1">
                <a:solidFill>
                  <a:schemeClr val="bg1"/>
                </a:solidFill>
                <a:latin typeface="Conduit ITC" panose="02000506040000020004" pitchFamily="2" charset="0"/>
              </a:defRPr>
            </a:lvl1pPr>
          </a:lstStyle>
          <a:p>
            <a:pPr lvl="0"/>
            <a:endParaRPr lang="de-DE" dirty="0"/>
          </a:p>
        </p:txBody>
      </p:sp>
      <p:sp>
        <p:nvSpPr>
          <p:cNvPr id="56" name="Textplatzhalter 49">
            <a:extLst>
              <a:ext uri="{FF2B5EF4-FFF2-40B4-BE49-F238E27FC236}">
                <a16:creationId xmlns:a16="http://schemas.microsoft.com/office/drawing/2014/main" id="{B67CAF55-3A1C-4C8E-9759-0A40DC5ADD12}"/>
              </a:ext>
            </a:extLst>
          </p:cNvPr>
          <p:cNvSpPr>
            <a:spLocks noGrp="1"/>
          </p:cNvSpPr>
          <p:nvPr>
            <p:ph type="body" sz="quarter" idx="38"/>
          </p:nvPr>
        </p:nvSpPr>
        <p:spPr>
          <a:xfrm>
            <a:off x="7586594" y="3716428"/>
            <a:ext cx="4172474" cy="534609"/>
          </a:xfrm>
          <a:prstGeom prst="rect">
            <a:avLst/>
          </a:prstGeom>
        </p:spPr>
        <p:txBody>
          <a:bodyPr>
            <a:normAutofit/>
          </a:bodyPr>
          <a:lstStyle>
            <a:lvl1pPr marL="0" indent="0" algn="ctr">
              <a:buNone/>
              <a:defRPr sz="2849" b="1">
                <a:solidFill>
                  <a:schemeClr val="bg1"/>
                </a:solidFill>
                <a:latin typeface="Conduit ITC" panose="02000506040000020004" pitchFamily="2" charset="0"/>
              </a:defRPr>
            </a:lvl1pPr>
          </a:lstStyle>
          <a:p>
            <a:pPr lvl="0"/>
            <a:endParaRPr lang="de-DE" dirty="0"/>
          </a:p>
        </p:txBody>
      </p:sp>
      <p:sp>
        <p:nvSpPr>
          <p:cNvPr id="57" name="Textplatzhalter 49">
            <a:extLst>
              <a:ext uri="{FF2B5EF4-FFF2-40B4-BE49-F238E27FC236}">
                <a16:creationId xmlns:a16="http://schemas.microsoft.com/office/drawing/2014/main" id="{18CD3677-AA29-4C23-BFA8-D4025DF080F3}"/>
              </a:ext>
            </a:extLst>
          </p:cNvPr>
          <p:cNvSpPr>
            <a:spLocks noGrp="1"/>
          </p:cNvSpPr>
          <p:nvPr>
            <p:ph type="body" sz="quarter" idx="39"/>
          </p:nvPr>
        </p:nvSpPr>
        <p:spPr>
          <a:xfrm>
            <a:off x="13563525" y="3716428"/>
            <a:ext cx="4172474" cy="534609"/>
          </a:xfrm>
          <a:prstGeom prst="rect">
            <a:avLst/>
          </a:prstGeom>
        </p:spPr>
        <p:txBody>
          <a:bodyPr>
            <a:normAutofit/>
          </a:bodyPr>
          <a:lstStyle>
            <a:lvl1pPr marL="0" indent="0" algn="ctr">
              <a:buNone/>
              <a:defRPr sz="2849" b="1">
                <a:solidFill>
                  <a:schemeClr val="bg1"/>
                </a:solidFill>
                <a:latin typeface="Conduit ITC" panose="02000506040000020004" pitchFamily="2" charset="0"/>
              </a:defRPr>
            </a:lvl1pPr>
          </a:lstStyle>
          <a:p>
            <a:pPr lvl="0"/>
            <a:endParaRPr lang="de-DE" dirty="0"/>
          </a:p>
        </p:txBody>
      </p:sp>
      <p:sp>
        <p:nvSpPr>
          <p:cNvPr id="59" name="Textplatzhalter 53">
            <a:extLst>
              <a:ext uri="{FF2B5EF4-FFF2-40B4-BE49-F238E27FC236}">
                <a16:creationId xmlns:a16="http://schemas.microsoft.com/office/drawing/2014/main" id="{51EB0975-0EE8-438C-BDB9-81E855DA0208}"/>
              </a:ext>
            </a:extLst>
          </p:cNvPr>
          <p:cNvSpPr>
            <a:spLocks noGrp="1"/>
          </p:cNvSpPr>
          <p:nvPr>
            <p:ph type="body" sz="quarter" idx="40"/>
          </p:nvPr>
        </p:nvSpPr>
        <p:spPr>
          <a:xfrm>
            <a:off x="2701180" y="4936826"/>
            <a:ext cx="3282128" cy="4351555"/>
          </a:xfrm>
          <a:prstGeom prst="rect">
            <a:avLst/>
          </a:prstGeom>
        </p:spPr>
        <p:txBody>
          <a:bodyPr>
            <a:normAutofit/>
          </a:bodyPr>
          <a:lstStyle>
            <a:lvl1pPr marL="0" indent="0" algn="ctr">
              <a:buNone/>
              <a:defRPr sz="2049">
                <a:solidFill>
                  <a:schemeClr val="bg1"/>
                </a:solidFill>
                <a:latin typeface="Conduit ITC" panose="02000506040000020004" pitchFamily="2" charset="0"/>
              </a:defRPr>
            </a:lvl1pPr>
          </a:lstStyle>
          <a:p>
            <a:pPr lvl="0"/>
            <a:endParaRPr lang="de-DE" dirty="0"/>
          </a:p>
        </p:txBody>
      </p:sp>
      <p:sp>
        <p:nvSpPr>
          <p:cNvPr id="68" name="Textplatzhalter 53">
            <a:extLst>
              <a:ext uri="{FF2B5EF4-FFF2-40B4-BE49-F238E27FC236}">
                <a16:creationId xmlns:a16="http://schemas.microsoft.com/office/drawing/2014/main" id="{82CA8DAA-CC0A-4EBA-A036-2B495A2A53EB}"/>
              </a:ext>
            </a:extLst>
          </p:cNvPr>
          <p:cNvSpPr>
            <a:spLocks noGrp="1"/>
          </p:cNvSpPr>
          <p:nvPr>
            <p:ph type="body" sz="quarter" idx="41"/>
          </p:nvPr>
        </p:nvSpPr>
        <p:spPr>
          <a:xfrm>
            <a:off x="8689625" y="4936826"/>
            <a:ext cx="3282128" cy="4351555"/>
          </a:xfrm>
          <a:prstGeom prst="rect">
            <a:avLst/>
          </a:prstGeom>
        </p:spPr>
        <p:txBody>
          <a:bodyPr>
            <a:normAutofit/>
          </a:bodyPr>
          <a:lstStyle>
            <a:lvl1pPr marL="0" indent="0" algn="ctr">
              <a:buNone/>
              <a:defRPr sz="2049">
                <a:solidFill>
                  <a:schemeClr val="bg1"/>
                </a:solidFill>
                <a:latin typeface="Conduit ITC" panose="02000506040000020004" pitchFamily="2" charset="0"/>
              </a:defRPr>
            </a:lvl1pPr>
          </a:lstStyle>
          <a:p>
            <a:pPr lvl="0"/>
            <a:endParaRPr lang="de-DE" dirty="0"/>
          </a:p>
        </p:txBody>
      </p:sp>
      <p:sp>
        <p:nvSpPr>
          <p:cNvPr id="69" name="Textplatzhalter 53">
            <a:extLst>
              <a:ext uri="{FF2B5EF4-FFF2-40B4-BE49-F238E27FC236}">
                <a16:creationId xmlns:a16="http://schemas.microsoft.com/office/drawing/2014/main" id="{E596EE1D-BFC2-407F-8431-6A30AAADA50A}"/>
              </a:ext>
            </a:extLst>
          </p:cNvPr>
          <p:cNvSpPr>
            <a:spLocks noGrp="1"/>
          </p:cNvSpPr>
          <p:nvPr>
            <p:ph type="body" sz="quarter" idx="42"/>
          </p:nvPr>
        </p:nvSpPr>
        <p:spPr>
          <a:xfrm>
            <a:off x="14678061" y="4936826"/>
            <a:ext cx="3282128" cy="4351555"/>
          </a:xfrm>
          <a:prstGeom prst="rect">
            <a:avLst/>
          </a:prstGeom>
        </p:spPr>
        <p:txBody>
          <a:bodyPr>
            <a:normAutofit/>
          </a:bodyPr>
          <a:lstStyle>
            <a:lvl1pPr marL="0" indent="0" algn="ctr">
              <a:buNone/>
              <a:defRPr sz="2049">
                <a:solidFill>
                  <a:schemeClr val="bg1"/>
                </a:solidFill>
                <a:latin typeface="Conduit ITC" panose="02000506040000020004" pitchFamily="2" charset="0"/>
              </a:defRPr>
            </a:lvl1pPr>
          </a:lstStyle>
          <a:p>
            <a:pPr lvl="0"/>
            <a:endParaRPr lang="de-DE" dirty="0"/>
          </a:p>
        </p:txBody>
      </p:sp>
      <p:sp>
        <p:nvSpPr>
          <p:cNvPr id="22" name="Textplatzhalter 4">
            <a:extLst>
              <a:ext uri="{FF2B5EF4-FFF2-40B4-BE49-F238E27FC236}">
                <a16:creationId xmlns:a16="http://schemas.microsoft.com/office/drawing/2014/main" id="{794D22FB-D4EF-491E-B925-7ECA7EBDD030}"/>
              </a:ext>
            </a:extLst>
          </p:cNvPr>
          <p:cNvSpPr txBox="1">
            <a:spLocks/>
          </p:cNvSpPr>
          <p:nvPr userDrawn="1"/>
        </p:nvSpPr>
        <p:spPr>
          <a:xfrm>
            <a:off x="17130874" y="10726421"/>
            <a:ext cx="2376325" cy="582929"/>
          </a:xfrm>
          <a:prstGeom prst="rect">
            <a:avLst/>
          </a:prstGeom>
        </p:spPr>
        <p:txBody>
          <a:bodyPr anchor="ctr"/>
          <a:lstStyle>
            <a:lvl1pPr marL="228600" indent="-228600" algn="l" defTabSz="914400" rtl="0" eaLnBrk="1" latinLnBrk="0" hangingPunct="1">
              <a:lnSpc>
                <a:spcPct val="90000"/>
              </a:lnSpc>
              <a:spcBef>
                <a:spcPts val="1000"/>
              </a:spcBef>
              <a:buClr>
                <a:schemeClr val="accent5"/>
              </a:buClr>
              <a:buFont typeface="Arial" panose="020B0604020202020204" pitchFamily="34" charset="0"/>
              <a:buChar char="•"/>
              <a:defRPr sz="2800" kern="1200">
                <a:solidFill>
                  <a:srgbClr val="505050"/>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rgbClr val="505050"/>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Arial" panose="020B0604020202020204" pitchFamily="34" charset="0"/>
              <a:buChar char="•"/>
              <a:defRPr sz="2000" kern="1200">
                <a:solidFill>
                  <a:srgbClr val="505050"/>
                </a:solidFill>
                <a:latin typeface="+mn-lt"/>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99" kern="1200" dirty="0">
                <a:solidFill>
                  <a:srgbClr val="505050"/>
                </a:solidFill>
                <a:latin typeface="+mn-lt"/>
                <a:ea typeface="+mn-ea"/>
                <a:cs typeface="+mn-cs"/>
              </a:rPr>
              <a:t>© BHS </a:t>
            </a:r>
            <a:r>
              <a:rPr lang="de-DE" sz="1299" dirty="0"/>
              <a:t>Corrugated. Think beyond.</a:t>
            </a:r>
          </a:p>
        </p:txBody>
      </p:sp>
    </p:spTree>
    <p:extLst>
      <p:ext uri="{BB962C8B-B14F-4D97-AF65-F5344CB8AC3E}">
        <p14:creationId xmlns:p14="http://schemas.microsoft.com/office/powerpoint/2010/main" val="27050587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_Schlussfolie">
    <p:spTree>
      <p:nvGrpSpPr>
        <p:cNvPr id="1" name=""/>
        <p:cNvGrpSpPr/>
        <p:nvPr/>
      </p:nvGrpSpPr>
      <p:grpSpPr>
        <a:xfrm>
          <a:off x="0" y="0"/>
          <a:ext cx="0" cy="0"/>
          <a:chOff x="0" y="0"/>
          <a:chExt cx="0" cy="0"/>
        </a:xfrm>
      </p:grpSpPr>
      <p:sp>
        <p:nvSpPr>
          <p:cNvPr id="16" name="bg object 16"/>
          <p:cNvSpPr/>
          <p:nvPr userDrawn="1"/>
        </p:nvSpPr>
        <p:spPr>
          <a:xfrm>
            <a:off x="0" y="3"/>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05094"/>
          </a:solidFill>
        </p:spPr>
        <p:txBody>
          <a:bodyPr wrap="square" lIns="0" tIns="0" rIns="0" bIns="0" rtlCol="0"/>
          <a:lstStyle/>
          <a:p>
            <a:endParaRPr sz="1801"/>
          </a:p>
        </p:txBody>
      </p:sp>
    </p:spTree>
    <p:extLst>
      <p:ext uri="{BB962C8B-B14F-4D97-AF65-F5344CB8AC3E}">
        <p14:creationId xmlns:p14="http://schemas.microsoft.com/office/powerpoint/2010/main" val="31526150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Schlussfolie">
    <p:spTree>
      <p:nvGrpSpPr>
        <p:cNvPr id="1" name=""/>
        <p:cNvGrpSpPr/>
        <p:nvPr/>
      </p:nvGrpSpPr>
      <p:grpSpPr>
        <a:xfrm>
          <a:off x="0" y="0"/>
          <a:ext cx="0" cy="0"/>
          <a:chOff x="0" y="0"/>
          <a:chExt cx="0" cy="0"/>
        </a:xfrm>
      </p:grpSpPr>
      <p:sp>
        <p:nvSpPr>
          <p:cNvPr id="7" name="bg object 16">
            <a:extLst>
              <a:ext uri="{FF2B5EF4-FFF2-40B4-BE49-F238E27FC236}">
                <a16:creationId xmlns:a16="http://schemas.microsoft.com/office/drawing/2014/main" id="{08AE5F77-C7D4-4607-9BC5-D68E4E7EEB74}"/>
              </a:ext>
            </a:extLst>
          </p:cNvPr>
          <p:cNvSpPr/>
          <p:nvPr userDrawn="1"/>
        </p:nvSpPr>
        <p:spPr>
          <a:xfrm>
            <a:off x="0" y="3"/>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05094"/>
          </a:solidFill>
        </p:spPr>
        <p:txBody>
          <a:bodyPr wrap="square" lIns="0" tIns="0" rIns="0" bIns="0" rtlCol="0"/>
          <a:lstStyle/>
          <a:p>
            <a:endParaRPr sz="1801"/>
          </a:p>
        </p:txBody>
      </p:sp>
    </p:spTree>
    <p:extLst>
      <p:ext uri="{BB962C8B-B14F-4D97-AF65-F5344CB8AC3E}">
        <p14:creationId xmlns:p14="http://schemas.microsoft.com/office/powerpoint/2010/main" val="136490759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2" y="10555393"/>
            <a:ext cx="20104100" cy="7539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 y="10445756"/>
            <a:ext cx="20104102" cy="1088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809369" y="472630"/>
            <a:ext cx="16585883" cy="2392406"/>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809369" y="3043752"/>
            <a:ext cx="16585883" cy="6634819"/>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809370" y="10652665"/>
            <a:ext cx="4076672" cy="602118"/>
          </a:xfrm>
          <a:prstGeom prst="rect">
            <a:avLst/>
          </a:prstGeom>
        </p:spPr>
        <p:txBody>
          <a:bodyPr vert="horz" lIns="91440" tIns="45720" rIns="91440" bIns="45720" rtlCol="0" anchor="ctr"/>
          <a:lstStyle>
            <a:lvl1pPr algn="l">
              <a:defRPr sz="1484">
                <a:solidFill>
                  <a:srgbClr val="FFFFFF"/>
                </a:solidFill>
              </a:defRPr>
            </a:lvl1pPr>
          </a:lstStyle>
          <a:p>
            <a:fld id="{9D6E9DEC-419B-4CC5-A080-3B06BD5A8291}" type="datetimeFigureOut">
              <a:rPr lang="en-US" smtClean="0"/>
              <a:t>4/29/2025</a:t>
            </a:fld>
            <a:endParaRPr lang="en-US" dirty="0"/>
          </a:p>
        </p:txBody>
      </p:sp>
      <p:sp>
        <p:nvSpPr>
          <p:cNvPr id="5" name="Footer Placeholder 4"/>
          <p:cNvSpPr>
            <a:spLocks noGrp="1"/>
          </p:cNvSpPr>
          <p:nvPr>
            <p:ph type="ftr" sz="quarter" idx="3"/>
          </p:nvPr>
        </p:nvSpPr>
        <p:spPr>
          <a:xfrm>
            <a:off x="6078365" y="10652665"/>
            <a:ext cx="7952603" cy="602118"/>
          </a:xfrm>
          <a:prstGeom prst="rect">
            <a:avLst/>
          </a:prstGeom>
        </p:spPr>
        <p:txBody>
          <a:bodyPr vert="horz" lIns="91440" tIns="45720" rIns="91440" bIns="45720" rtlCol="0" anchor="ctr"/>
          <a:lstStyle>
            <a:lvl1pPr algn="ctr">
              <a:defRPr sz="1484"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6325443" y="10652665"/>
            <a:ext cx="2163475" cy="602118"/>
          </a:xfrm>
          <a:prstGeom prst="rect">
            <a:avLst/>
          </a:prstGeom>
        </p:spPr>
        <p:txBody>
          <a:bodyPr vert="horz" lIns="91440" tIns="45720" rIns="91440" bIns="45720" rtlCol="0" anchor="ctr"/>
          <a:lstStyle>
            <a:lvl1pPr algn="r">
              <a:defRPr sz="1731">
                <a:solidFill>
                  <a:srgbClr val="FFFFFF"/>
                </a:solidFill>
              </a:defRPr>
            </a:lvl1pPr>
          </a:lstStyle>
          <a:p>
            <a:fld id="{6D22F896-40B5-4ADD-8801-0D06FADFA095}" type="slidenum">
              <a:rPr lang="en-US" smtClean="0"/>
              <a:pPr/>
              <a:t>‹#›</a:t>
            </a:fld>
            <a:endParaRPr lang="en-US" dirty="0"/>
          </a:p>
        </p:txBody>
      </p:sp>
      <p:cxnSp>
        <p:nvCxnSpPr>
          <p:cNvPr id="10" name="Straight Connector 9"/>
          <p:cNvCxnSpPr/>
          <p:nvPr/>
        </p:nvCxnSpPr>
        <p:spPr>
          <a:xfrm>
            <a:off x="1968084" y="2865835"/>
            <a:ext cx="1643510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Textplatzhalter 2">
            <a:extLst>
              <a:ext uri="{FF2B5EF4-FFF2-40B4-BE49-F238E27FC236}">
                <a16:creationId xmlns:a16="http://schemas.microsoft.com/office/drawing/2014/main" id="{4D2C2760-09BC-935B-5A41-4AF800C69190}"/>
              </a:ext>
            </a:extLst>
          </p:cNvPr>
          <p:cNvSpPr txBox="1">
            <a:spLocks/>
          </p:cNvSpPr>
          <p:nvPr userDrawn="1"/>
        </p:nvSpPr>
        <p:spPr>
          <a:xfrm>
            <a:off x="596901" y="10726419"/>
            <a:ext cx="5729471" cy="582613"/>
          </a:xfrm>
          <a:prstGeom prst="rect">
            <a:avLst/>
          </a:prstGeom>
        </p:spPr>
        <p:txBody>
          <a:bodyPr anchor="ctr">
            <a:normAutofit/>
          </a:bodyPr>
          <a:lstStyle>
            <a:lvl1pPr marL="0" indent="0" algn="l" defTabSz="914400" rtl="0" eaLnBrk="1" latinLnBrk="0" hangingPunct="1">
              <a:lnSpc>
                <a:spcPct val="90000"/>
              </a:lnSpc>
              <a:spcBef>
                <a:spcPts val="1000"/>
              </a:spcBef>
              <a:buClr>
                <a:schemeClr val="accent5"/>
              </a:buClr>
              <a:buFont typeface="Arial" panose="020B0604020202020204" pitchFamily="34" charset="0"/>
              <a:buNone/>
              <a:defRPr sz="1300" b="0" kern="1200">
                <a:solidFill>
                  <a:srgbClr val="505050"/>
                </a:solidFill>
                <a:latin typeface="+mn-lt"/>
                <a:ea typeface="+mn-ea"/>
                <a:cs typeface="+mn-cs"/>
              </a:defRPr>
            </a:lvl1pPr>
            <a:lvl2pPr marL="457200" indent="0" algn="l" defTabSz="914400" rtl="0" eaLnBrk="1" latinLnBrk="0" hangingPunct="1">
              <a:lnSpc>
                <a:spcPct val="90000"/>
              </a:lnSpc>
              <a:spcBef>
                <a:spcPts val="500"/>
              </a:spcBef>
              <a:buClr>
                <a:schemeClr val="accent5"/>
              </a:buClr>
              <a:buFont typeface="Arial" panose="020B0604020202020204" pitchFamily="34" charset="0"/>
              <a:buNone/>
              <a:defRPr sz="2400" kern="1200">
                <a:solidFill>
                  <a:srgbClr val="505050"/>
                </a:solidFill>
                <a:latin typeface="+mn-lt"/>
                <a:ea typeface="+mn-ea"/>
                <a:cs typeface="+mn-cs"/>
              </a:defRPr>
            </a:lvl2pPr>
            <a:lvl3pPr marL="914400" indent="0" algn="l" defTabSz="914400" rtl="0" eaLnBrk="1" latinLnBrk="0" hangingPunct="1">
              <a:lnSpc>
                <a:spcPct val="90000"/>
              </a:lnSpc>
              <a:spcBef>
                <a:spcPts val="500"/>
              </a:spcBef>
              <a:buClr>
                <a:schemeClr val="accent5"/>
              </a:buClr>
              <a:buFont typeface="Arial" panose="020B0604020202020204" pitchFamily="34" charset="0"/>
              <a:buNone/>
              <a:defRPr sz="2000" kern="1200">
                <a:solidFill>
                  <a:srgbClr val="505050"/>
                </a:solidFill>
                <a:latin typeface="+mn-lt"/>
                <a:ea typeface="+mn-ea"/>
                <a:cs typeface="+mn-cs"/>
              </a:defRPr>
            </a:lvl3pPr>
            <a:lvl4pPr marL="1371600" indent="0" algn="l" defTabSz="914400" rtl="0" eaLnBrk="1" latinLnBrk="0" hangingPunct="1">
              <a:lnSpc>
                <a:spcPct val="90000"/>
              </a:lnSpc>
              <a:spcBef>
                <a:spcPts val="500"/>
              </a:spcBef>
              <a:buClr>
                <a:schemeClr val="accent5"/>
              </a:buClr>
              <a:buFont typeface="Arial" panose="020B0604020202020204" pitchFamily="34" charset="0"/>
              <a:buNone/>
              <a:defRPr sz="1800" kern="1200">
                <a:solidFill>
                  <a:srgbClr val="505050"/>
                </a:solidFill>
                <a:latin typeface="+mn-lt"/>
                <a:ea typeface="+mn-ea"/>
                <a:cs typeface="+mn-cs"/>
              </a:defRPr>
            </a:lvl4pPr>
            <a:lvl5pPr marL="1828800" indent="0" algn="l" defTabSz="914400" rtl="0" eaLnBrk="1" latinLnBrk="0" hangingPunct="1">
              <a:lnSpc>
                <a:spcPct val="90000"/>
              </a:lnSpc>
              <a:spcBef>
                <a:spcPts val="500"/>
              </a:spcBef>
              <a:buClr>
                <a:schemeClr val="accent5"/>
              </a:buClr>
              <a:buFont typeface="Arial" panose="020B0604020202020204" pitchFamily="34" charset="0"/>
              <a:buNone/>
              <a:defRPr sz="1800" kern="1200">
                <a:solidFill>
                  <a:srgbClr val="50505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Tx/>
              <a:defRPr/>
            </a:pPr>
            <a:r>
              <a:rPr lang="de-DE" sz="1299" spc="20" dirty="0"/>
              <a:t>Creator     l     Date     l     </a:t>
            </a:r>
            <a:r>
              <a:rPr lang="de-DE" sz="1299" b="0" kern="1200" spc="20" dirty="0">
                <a:solidFill>
                  <a:srgbClr val="505050"/>
                </a:solidFill>
                <a:latin typeface="+mn-lt"/>
                <a:ea typeface="+mn-ea"/>
                <a:cs typeface="+mn-cs"/>
              </a:rPr>
              <a:t>Slide </a:t>
            </a:r>
            <a:fld id="{97239D79-961E-4D7C-A350-0FA93DB9C1EA}" type="slidenum">
              <a:rPr lang="de-DE" sz="1299" b="0" kern="1200" spc="20" smtClean="0">
                <a:solidFill>
                  <a:srgbClr val="505050"/>
                </a:solidFill>
                <a:latin typeface="+mn-lt"/>
                <a:ea typeface="+mn-ea"/>
                <a:cs typeface="+mn-cs"/>
              </a:rPr>
              <a:pPr>
                <a:buClrTx/>
                <a:defRPr/>
              </a:pPr>
              <a:t>‹#›</a:t>
            </a:fld>
            <a:r>
              <a:rPr lang="de-DE" sz="1299" spc="20" dirty="0"/>
              <a:t>     l     internal </a:t>
            </a:r>
            <a:r>
              <a:rPr lang="de-DE" sz="1299" b="1" u="sng" spc="20" dirty="0"/>
              <a:t>or</a:t>
            </a:r>
            <a:r>
              <a:rPr lang="de-DE" sz="1299" spc="20" dirty="0"/>
              <a:t> confidential </a:t>
            </a:r>
            <a:r>
              <a:rPr lang="de-DE" sz="1299" b="1" u="sng" spc="20" dirty="0"/>
              <a:t>or</a:t>
            </a:r>
            <a:r>
              <a:rPr lang="de-DE" sz="1299" spc="20" dirty="0"/>
              <a:t> strictly confidential </a:t>
            </a:r>
            <a:endParaRPr lang="de-DE" sz="1299" spc="11" dirty="0"/>
          </a:p>
        </p:txBody>
      </p:sp>
    </p:spTree>
    <p:extLst>
      <p:ext uri="{BB962C8B-B14F-4D97-AF65-F5344CB8AC3E}">
        <p14:creationId xmlns:p14="http://schemas.microsoft.com/office/powerpoint/2010/main" val="1052301412"/>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3" r:id="rId14"/>
    <p:sldLayoutId id="2147483678" r:id="rId15"/>
    <p:sldLayoutId id="2147483698" r:id="rId16"/>
    <p:sldLayoutId id="2147483699" r:id="rId17"/>
    <p:sldLayoutId id="2147483694" r:id="rId18"/>
    <p:sldLayoutId id="2147483679" r:id="rId19"/>
    <p:sldLayoutId id="2147483696" r:id="rId20"/>
    <p:sldLayoutId id="2147483695" r:id="rId21"/>
    <p:sldLayoutId id="2147483681" r:id="rId22"/>
    <p:sldLayoutId id="2147483697" r:id="rId23"/>
    <p:sldLayoutId id="2147483682" r:id="rId24"/>
    <p:sldLayoutId id="2147483731" r:id="rId25"/>
    <p:sldLayoutId id="2147483686" r:id="rId26"/>
    <p:sldLayoutId id="2147483732" r:id="rId27"/>
    <p:sldLayoutId id="2147483683" r:id="rId28"/>
    <p:sldLayoutId id="2147483687" r:id="rId29"/>
    <p:sldLayoutId id="2147483690" r:id="rId30"/>
    <p:sldLayoutId id="2147483688" r:id="rId31"/>
    <p:sldLayoutId id="2147483691" r:id="rId32"/>
    <p:sldLayoutId id="2147483692" r:id="rId33"/>
    <p:sldLayoutId id="2147483684" r:id="rId34"/>
    <p:sldLayoutId id="2147483716" r:id="rId35"/>
    <p:sldLayoutId id="2147483717" r:id="rId36"/>
    <p:sldLayoutId id="2147483718" r:id="rId37"/>
    <p:sldLayoutId id="2147483719" r:id="rId38"/>
    <p:sldLayoutId id="2147483724" r:id="rId39"/>
    <p:sldLayoutId id="2147483725" r:id="rId40"/>
    <p:sldLayoutId id="2147483726" r:id="rId41"/>
    <p:sldLayoutId id="2147483727" r:id="rId42"/>
    <p:sldLayoutId id="2147483728" r:id="rId43"/>
    <p:sldLayoutId id="2147483689" r:id="rId44"/>
    <p:sldLayoutId id="2147483668" r:id="rId45"/>
  </p:sldLayoutIdLst>
  <p:txStyles>
    <p:titleStyle>
      <a:lvl1pPr algn="l" defTabSz="1507846" rtl="0" eaLnBrk="1" latinLnBrk="0" hangingPunct="1">
        <a:lnSpc>
          <a:spcPct val="85000"/>
        </a:lnSpc>
        <a:spcBef>
          <a:spcPct val="0"/>
        </a:spcBef>
        <a:buNone/>
        <a:defRPr sz="7915" kern="1200" spc="-82" baseline="0">
          <a:solidFill>
            <a:schemeClr val="tx1">
              <a:lumMod val="75000"/>
              <a:lumOff val="25000"/>
            </a:schemeClr>
          </a:solidFill>
          <a:latin typeface="+mj-lt"/>
          <a:ea typeface="+mj-ea"/>
          <a:cs typeface="+mj-cs"/>
        </a:defRPr>
      </a:lvl1pPr>
    </p:titleStyle>
    <p:bodyStyle>
      <a:lvl1pPr marL="150785" indent="-150785" algn="l" defTabSz="1507846" rtl="0" eaLnBrk="1" latinLnBrk="0" hangingPunct="1">
        <a:lnSpc>
          <a:spcPct val="90000"/>
        </a:lnSpc>
        <a:spcBef>
          <a:spcPts val="1979"/>
        </a:spcBef>
        <a:spcAft>
          <a:spcPts val="330"/>
        </a:spcAft>
        <a:buClr>
          <a:schemeClr val="accent1"/>
        </a:buClr>
        <a:buSzPct val="100000"/>
        <a:buFont typeface="Calibri" panose="020F0502020204030204" pitchFamily="34" charset="0"/>
        <a:buChar char=" "/>
        <a:defRPr sz="3298" kern="1200">
          <a:solidFill>
            <a:schemeClr val="tx1">
              <a:lumMod val="75000"/>
              <a:lumOff val="25000"/>
            </a:schemeClr>
          </a:solidFill>
          <a:latin typeface="+mn-lt"/>
          <a:ea typeface="+mn-ea"/>
          <a:cs typeface="+mn-cs"/>
        </a:defRPr>
      </a:lvl1pPr>
      <a:lvl2pPr marL="633295" indent="-301569" algn="l" defTabSz="1507846" rtl="0" eaLnBrk="1" latinLnBrk="0" hangingPunct="1">
        <a:lnSpc>
          <a:spcPct val="90000"/>
        </a:lnSpc>
        <a:spcBef>
          <a:spcPts val="330"/>
        </a:spcBef>
        <a:spcAft>
          <a:spcPts val="660"/>
        </a:spcAft>
        <a:buClr>
          <a:schemeClr val="accent1"/>
        </a:buClr>
        <a:buFont typeface="Calibri" pitchFamily="34" charset="0"/>
        <a:buChar char="◦"/>
        <a:defRPr sz="2968" kern="1200">
          <a:solidFill>
            <a:schemeClr val="tx1">
              <a:lumMod val="75000"/>
              <a:lumOff val="25000"/>
            </a:schemeClr>
          </a:solidFill>
          <a:latin typeface="+mn-lt"/>
          <a:ea typeface="+mn-ea"/>
          <a:cs typeface="+mn-cs"/>
        </a:defRPr>
      </a:lvl2pPr>
      <a:lvl3pPr marL="934864" indent="-301569" algn="l" defTabSz="1507846" rtl="0" eaLnBrk="1" latinLnBrk="0" hangingPunct="1">
        <a:lnSpc>
          <a:spcPct val="90000"/>
        </a:lnSpc>
        <a:spcBef>
          <a:spcPts val="330"/>
        </a:spcBef>
        <a:spcAft>
          <a:spcPts val="660"/>
        </a:spcAft>
        <a:buClr>
          <a:schemeClr val="accent1"/>
        </a:buClr>
        <a:buFont typeface="Calibri" pitchFamily="34" charset="0"/>
        <a:buChar char="◦"/>
        <a:defRPr sz="2309" kern="1200">
          <a:solidFill>
            <a:schemeClr val="tx1">
              <a:lumMod val="75000"/>
              <a:lumOff val="25000"/>
            </a:schemeClr>
          </a:solidFill>
          <a:latin typeface="+mn-lt"/>
          <a:ea typeface="+mn-ea"/>
          <a:cs typeface="+mn-cs"/>
        </a:defRPr>
      </a:lvl3pPr>
      <a:lvl4pPr marL="1236433" indent="-301569" algn="l" defTabSz="1507846" rtl="0" eaLnBrk="1" latinLnBrk="0" hangingPunct="1">
        <a:lnSpc>
          <a:spcPct val="90000"/>
        </a:lnSpc>
        <a:spcBef>
          <a:spcPts val="330"/>
        </a:spcBef>
        <a:spcAft>
          <a:spcPts val="660"/>
        </a:spcAft>
        <a:buClr>
          <a:schemeClr val="accent1"/>
        </a:buClr>
        <a:buFont typeface="Calibri" pitchFamily="34" charset="0"/>
        <a:buChar char="◦"/>
        <a:defRPr sz="2309" kern="1200">
          <a:solidFill>
            <a:schemeClr val="tx1">
              <a:lumMod val="75000"/>
              <a:lumOff val="25000"/>
            </a:schemeClr>
          </a:solidFill>
          <a:latin typeface="+mn-lt"/>
          <a:ea typeface="+mn-ea"/>
          <a:cs typeface="+mn-cs"/>
        </a:defRPr>
      </a:lvl4pPr>
      <a:lvl5pPr marL="1538003" indent="-301569" algn="l" defTabSz="1507846" rtl="0" eaLnBrk="1" latinLnBrk="0" hangingPunct="1">
        <a:lnSpc>
          <a:spcPct val="90000"/>
        </a:lnSpc>
        <a:spcBef>
          <a:spcPts val="330"/>
        </a:spcBef>
        <a:spcAft>
          <a:spcPts val="660"/>
        </a:spcAft>
        <a:buClr>
          <a:schemeClr val="accent1"/>
        </a:buClr>
        <a:buFont typeface="Calibri" pitchFamily="34" charset="0"/>
        <a:buChar char="◦"/>
        <a:defRPr sz="2309" kern="1200">
          <a:solidFill>
            <a:schemeClr val="tx1">
              <a:lumMod val="75000"/>
              <a:lumOff val="25000"/>
            </a:schemeClr>
          </a:solidFill>
          <a:latin typeface="+mn-lt"/>
          <a:ea typeface="+mn-ea"/>
          <a:cs typeface="+mn-cs"/>
        </a:defRPr>
      </a:lvl5pPr>
      <a:lvl6pPr marL="1813900" indent="-376961" algn="l" defTabSz="1507846" rtl="0" eaLnBrk="1" latinLnBrk="0" hangingPunct="1">
        <a:lnSpc>
          <a:spcPct val="90000"/>
        </a:lnSpc>
        <a:spcBef>
          <a:spcPts val="330"/>
        </a:spcBef>
        <a:spcAft>
          <a:spcPts val="660"/>
        </a:spcAft>
        <a:buClr>
          <a:schemeClr val="accent1"/>
        </a:buClr>
        <a:buFont typeface="Calibri" pitchFamily="34" charset="0"/>
        <a:buChar char="◦"/>
        <a:defRPr sz="2309" kern="1200">
          <a:solidFill>
            <a:schemeClr val="tx1">
              <a:lumMod val="75000"/>
              <a:lumOff val="25000"/>
            </a:schemeClr>
          </a:solidFill>
          <a:latin typeface="+mn-lt"/>
          <a:ea typeface="+mn-ea"/>
          <a:cs typeface="+mn-cs"/>
        </a:defRPr>
      </a:lvl6pPr>
      <a:lvl7pPr marL="2143700" indent="-376961" algn="l" defTabSz="1507846" rtl="0" eaLnBrk="1" latinLnBrk="0" hangingPunct="1">
        <a:lnSpc>
          <a:spcPct val="90000"/>
        </a:lnSpc>
        <a:spcBef>
          <a:spcPts val="330"/>
        </a:spcBef>
        <a:spcAft>
          <a:spcPts val="660"/>
        </a:spcAft>
        <a:buClr>
          <a:schemeClr val="accent1"/>
        </a:buClr>
        <a:buFont typeface="Calibri" pitchFamily="34" charset="0"/>
        <a:buChar char="◦"/>
        <a:defRPr sz="2309" kern="1200">
          <a:solidFill>
            <a:schemeClr val="tx1">
              <a:lumMod val="75000"/>
              <a:lumOff val="25000"/>
            </a:schemeClr>
          </a:solidFill>
          <a:latin typeface="+mn-lt"/>
          <a:ea typeface="+mn-ea"/>
          <a:cs typeface="+mn-cs"/>
        </a:defRPr>
      </a:lvl7pPr>
      <a:lvl8pPr marL="2473500" indent="-376961" algn="l" defTabSz="1507846" rtl="0" eaLnBrk="1" latinLnBrk="0" hangingPunct="1">
        <a:lnSpc>
          <a:spcPct val="90000"/>
        </a:lnSpc>
        <a:spcBef>
          <a:spcPts val="330"/>
        </a:spcBef>
        <a:spcAft>
          <a:spcPts val="660"/>
        </a:spcAft>
        <a:buClr>
          <a:schemeClr val="accent1"/>
        </a:buClr>
        <a:buFont typeface="Calibri" pitchFamily="34" charset="0"/>
        <a:buChar char="◦"/>
        <a:defRPr sz="2309" kern="1200">
          <a:solidFill>
            <a:schemeClr val="tx1">
              <a:lumMod val="75000"/>
              <a:lumOff val="25000"/>
            </a:schemeClr>
          </a:solidFill>
          <a:latin typeface="+mn-lt"/>
          <a:ea typeface="+mn-ea"/>
          <a:cs typeface="+mn-cs"/>
        </a:defRPr>
      </a:lvl8pPr>
      <a:lvl9pPr marL="2803300" indent="-376961" algn="l" defTabSz="1507846" rtl="0" eaLnBrk="1" latinLnBrk="0" hangingPunct="1">
        <a:lnSpc>
          <a:spcPct val="90000"/>
        </a:lnSpc>
        <a:spcBef>
          <a:spcPts val="330"/>
        </a:spcBef>
        <a:spcAft>
          <a:spcPts val="660"/>
        </a:spcAft>
        <a:buClr>
          <a:schemeClr val="accent1"/>
        </a:buClr>
        <a:buFont typeface="Calibri" pitchFamily="34" charset="0"/>
        <a:buChar char="◦"/>
        <a:defRPr sz="2309" kern="1200">
          <a:solidFill>
            <a:schemeClr val="tx1">
              <a:lumMod val="75000"/>
              <a:lumOff val="25000"/>
            </a:schemeClr>
          </a:solidFill>
          <a:latin typeface="+mn-lt"/>
          <a:ea typeface="+mn-ea"/>
          <a:cs typeface="+mn-cs"/>
        </a:defRPr>
      </a:lvl9pPr>
    </p:bodyStyle>
    <p:otherStyle>
      <a:defPPr>
        <a:defRPr lang="en-US"/>
      </a:defPPr>
      <a:lvl1pPr marL="0" algn="l" defTabSz="1507846" rtl="0" eaLnBrk="1" latinLnBrk="0" hangingPunct="1">
        <a:defRPr sz="2968" kern="1200">
          <a:solidFill>
            <a:schemeClr val="tx1"/>
          </a:solidFill>
          <a:latin typeface="+mn-lt"/>
          <a:ea typeface="+mn-ea"/>
          <a:cs typeface="+mn-cs"/>
        </a:defRPr>
      </a:lvl1pPr>
      <a:lvl2pPr marL="753923" algn="l" defTabSz="1507846" rtl="0" eaLnBrk="1" latinLnBrk="0" hangingPunct="1">
        <a:defRPr sz="2968" kern="1200">
          <a:solidFill>
            <a:schemeClr val="tx1"/>
          </a:solidFill>
          <a:latin typeface="+mn-lt"/>
          <a:ea typeface="+mn-ea"/>
          <a:cs typeface="+mn-cs"/>
        </a:defRPr>
      </a:lvl2pPr>
      <a:lvl3pPr marL="1507846" algn="l" defTabSz="1507846" rtl="0" eaLnBrk="1" latinLnBrk="0" hangingPunct="1">
        <a:defRPr sz="2968" kern="1200">
          <a:solidFill>
            <a:schemeClr val="tx1"/>
          </a:solidFill>
          <a:latin typeface="+mn-lt"/>
          <a:ea typeface="+mn-ea"/>
          <a:cs typeface="+mn-cs"/>
        </a:defRPr>
      </a:lvl3pPr>
      <a:lvl4pPr marL="2261768" algn="l" defTabSz="1507846" rtl="0" eaLnBrk="1" latinLnBrk="0" hangingPunct="1">
        <a:defRPr sz="2968" kern="1200">
          <a:solidFill>
            <a:schemeClr val="tx1"/>
          </a:solidFill>
          <a:latin typeface="+mn-lt"/>
          <a:ea typeface="+mn-ea"/>
          <a:cs typeface="+mn-cs"/>
        </a:defRPr>
      </a:lvl4pPr>
      <a:lvl5pPr marL="3015691" algn="l" defTabSz="1507846" rtl="0" eaLnBrk="1" latinLnBrk="0" hangingPunct="1">
        <a:defRPr sz="2968" kern="1200">
          <a:solidFill>
            <a:schemeClr val="tx1"/>
          </a:solidFill>
          <a:latin typeface="+mn-lt"/>
          <a:ea typeface="+mn-ea"/>
          <a:cs typeface="+mn-cs"/>
        </a:defRPr>
      </a:lvl5pPr>
      <a:lvl6pPr marL="3769614" algn="l" defTabSz="1507846" rtl="0" eaLnBrk="1" latinLnBrk="0" hangingPunct="1">
        <a:defRPr sz="2968" kern="1200">
          <a:solidFill>
            <a:schemeClr val="tx1"/>
          </a:solidFill>
          <a:latin typeface="+mn-lt"/>
          <a:ea typeface="+mn-ea"/>
          <a:cs typeface="+mn-cs"/>
        </a:defRPr>
      </a:lvl6pPr>
      <a:lvl7pPr marL="4523537" algn="l" defTabSz="1507846" rtl="0" eaLnBrk="1" latinLnBrk="0" hangingPunct="1">
        <a:defRPr sz="2968" kern="1200">
          <a:solidFill>
            <a:schemeClr val="tx1"/>
          </a:solidFill>
          <a:latin typeface="+mn-lt"/>
          <a:ea typeface="+mn-ea"/>
          <a:cs typeface="+mn-cs"/>
        </a:defRPr>
      </a:lvl7pPr>
      <a:lvl8pPr marL="5277460" algn="l" defTabSz="1507846" rtl="0" eaLnBrk="1" latinLnBrk="0" hangingPunct="1">
        <a:defRPr sz="2968" kern="1200">
          <a:solidFill>
            <a:schemeClr val="tx1"/>
          </a:solidFill>
          <a:latin typeface="+mn-lt"/>
          <a:ea typeface="+mn-ea"/>
          <a:cs typeface="+mn-cs"/>
        </a:defRPr>
      </a:lvl8pPr>
      <a:lvl9pPr marL="6031382" algn="l" defTabSz="1507846" rtl="0" eaLnBrk="1" latinLnBrk="0" hangingPunct="1">
        <a:defRPr sz="296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4.xml"/><Relationship Id="rId5" Type="http://schemas.openxmlformats.org/officeDocument/2006/relationships/image" Target="../media/image18.png"/><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35" y="10555393"/>
            <a:ext cx="20098865" cy="7539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 y="10445756"/>
            <a:ext cx="20098865" cy="1055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1" name="Straight Connector 10">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91377" y="7162588"/>
            <a:ext cx="16284321"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4" y="0"/>
            <a:ext cx="20104100" cy="11309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E3FF44-E788-6174-FFDD-4CFB6FAB5B64}"/>
              </a:ext>
            </a:extLst>
          </p:cNvPr>
          <p:cNvSpPr>
            <a:spLocks noGrp="1"/>
          </p:cNvSpPr>
          <p:nvPr>
            <p:ph type="title"/>
          </p:nvPr>
        </p:nvSpPr>
        <p:spPr>
          <a:xfrm>
            <a:off x="1809369" y="1251568"/>
            <a:ext cx="16585882" cy="6418473"/>
          </a:xfrm>
        </p:spPr>
        <p:txBody>
          <a:bodyPr vert="horz" lIns="91440" tIns="45720" rIns="91440" bIns="45720" rtlCol="0" anchor="b">
            <a:normAutofit/>
          </a:bodyPr>
          <a:lstStyle/>
          <a:p>
            <a:pPr algn="l" defTabSz="914400"/>
            <a:r>
              <a:rPr lang="en-US" sz="8000" spc="-50" dirty="0">
                <a:solidFill>
                  <a:schemeClr val="tx1">
                    <a:lumMod val="85000"/>
                    <a:lumOff val="15000"/>
                  </a:schemeClr>
                </a:solidFill>
                <a:latin typeface="+mj-lt"/>
              </a:rPr>
              <a:t>1H 2025 Release </a:t>
            </a:r>
            <a:r>
              <a:rPr lang="en-US" sz="8000" spc="-50" dirty="0" err="1">
                <a:solidFill>
                  <a:schemeClr val="tx1">
                    <a:lumMod val="85000"/>
                    <a:lumOff val="15000"/>
                  </a:schemeClr>
                </a:solidFill>
                <a:latin typeface="+mj-lt"/>
              </a:rPr>
              <a:t>highlihts</a:t>
            </a:r>
            <a:endParaRPr lang="en-US" sz="8000" spc="-50" dirty="0">
              <a:solidFill>
                <a:schemeClr val="tx1">
                  <a:lumMod val="85000"/>
                  <a:lumOff val="15000"/>
                </a:schemeClr>
              </a:solidFill>
              <a:latin typeface="+mj-lt"/>
            </a:endParaRPr>
          </a:p>
        </p:txBody>
      </p:sp>
      <p:sp>
        <p:nvSpPr>
          <p:cNvPr id="15" name="Rectangle 14">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484" y="8167863"/>
            <a:ext cx="20099074" cy="31414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4" y="8090647"/>
            <a:ext cx="20099074" cy="1055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08417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88732-0335-9EB8-4C32-5468DC0F8DD2}"/>
              </a:ext>
            </a:extLst>
          </p:cNvPr>
          <p:cNvSpPr>
            <a:spLocks noGrp="1"/>
          </p:cNvSpPr>
          <p:nvPr>
            <p:ph type="title"/>
          </p:nvPr>
        </p:nvSpPr>
        <p:spPr/>
        <p:txBody>
          <a:bodyPr/>
          <a:lstStyle/>
          <a:p>
            <a:r>
              <a:rPr lang="es-ES" dirty="0">
                <a:solidFill>
                  <a:schemeClr val="accent1">
                    <a:lumMod val="75000"/>
                  </a:schemeClr>
                </a:solidFill>
              </a:rPr>
              <a:t>agenda</a:t>
            </a:r>
            <a:endParaRPr lang="en-US" dirty="0">
              <a:solidFill>
                <a:schemeClr val="accent1">
                  <a:lumMod val="75000"/>
                </a:schemeClr>
              </a:solidFill>
            </a:endParaRPr>
          </a:p>
        </p:txBody>
      </p:sp>
      <p:sp>
        <p:nvSpPr>
          <p:cNvPr id="3" name="Text Placeholder 2">
            <a:extLst>
              <a:ext uri="{FF2B5EF4-FFF2-40B4-BE49-F238E27FC236}">
                <a16:creationId xmlns:a16="http://schemas.microsoft.com/office/drawing/2014/main" id="{5FFC3E42-D56D-1161-9AAB-1B41612CA454}"/>
              </a:ext>
            </a:extLst>
          </p:cNvPr>
          <p:cNvSpPr>
            <a:spLocks noGrp="1"/>
          </p:cNvSpPr>
          <p:nvPr>
            <p:ph type="body" sz="quarter" idx="12"/>
          </p:nvPr>
        </p:nvSpPr>
        <p:spPr/>
        <p:txBody>
          <a:bodyPr/>
          <a:lstStyle/>
          <a:p>
            <a:r>
              <a:rPr lang="es-ES" dirty="0" err="1"/>
              <a:t>Introduction</a:t>
            </a:r>
            <a:endParaRPr lang="en-US" dirty="0"/>
          </a:p>
        </p:txBody>
      </p:sp>
      <p:sp>
        <p:nvSpPr>
          <p:cNvPr id="4" name="Text Placeholder 3">
            <a:extLst>
              <a:ext uri="{FF2B5EF4-FFF2-40B4-BE49-F238E27FC236}">
                <a16:creationId xmlns:a16="http://schemas.microsoft.com/office/drawing/2014/main" id="{BBDED8F4-BD48-597A-EB5A-030AEFFA95D9}"/>
              </a:ext>
            </a:extLst>
          </p:cNvPr>
          <p:cNvSpPr>
            <a:spLocks noGrp="1"/>
          </p:cNvSpPr>
          <p:nvPr>
            <p:ph type="body" sz="quarter" idx="14"/>
          </p:nvPr>
        </p:nvSpPr>
        <p:spPr/>
        <p:txBody>
          <a:bodyPr/>
          <a:lstStyle/>
          <a:p>
            <a:r>
              <a:rPr lang="es-ES" dirty="0" err="1"/>
              <a:t>Platform</a:t>
            </a:r>
            <a:endParaRPr lang="en-US" dirty="0"/>
          </a:p>
        </p:txBody>
      </p:sp>
      <p:sp>
        <p:nvSpPr>
          <p:cNvPr id="5" name="Text Placeholder 4">
            <a:extLst>
              <a:ext uri="{FF2B5EF4-FFF2-40B4-BE49-F238E27FC236}">
                <a16:creationId xmlns:a16="http://schemas.microsoft.com/office/drawing/2014/main" id="{B2148BE2-01CA-3C42-6A96-C099416A6E4A}"/>
              </a:ext>
            </a:extLst>
          </p:cNvPr>
          <p:cNvSpPr>
            <a:spLocks noGrp="1"/>
          </p:cNvSpPr>
          <p:nvPr>
            <p:ph type="body" sz="quarter" idx="16"/>
          </p:nvPr>
        </p:nvSpPr>
        <p:spPr/>
        <p:txBody>
          <a:bodyPr>
            <a:normAutofit lnSpcReduction="10000"/>
          </a:bodyPr>
          <a:lstStyle/>
          <a:p>
            <a:r>
              <a:rPr lang="es-ES" dirty="0" err="1"/>
              <a:t>Employee</a:t>
            </a:r>
            <a:r>
              <a:rPr lang="es-ES" dirty="0"/>
              <a:t> Central</a:t>
            </a:r>
            <a:endParaRPr lang="en-US" dirty="0"/>
          </a:p>
        </p:txBody>
      </p:sp>
      <p:pic>
        <p:nvPicPr>
          <p:cNvPr id="11" name="Picture 10">
            <a:extLst>
              <a:ext uri="{FF2B5EF4-FFF2-40B4-BE49-F238E27FC236}">
                <a16:creationId xmlns:a16="http://schemas.microsoft.com/office/drawing/2014/main" id="{04DF8D38-C913-8E15-531B-AEADE6AF1F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63279" y="2977612"/>
            <a:ext cx="5401160" cy="5401160"/>
          </a:xfrm>
          <a:prstGeom prst="rect">
            <a:avLst/>
          </a:prstGeom>
        </p:spPr>
      </p:pic>
    </p:spTree>
    <p:extLst>
      <p:ext uri="{BB962C8B-B14F-4D97-AF65-F5344CB8AC3E}">
        <p14:creationId xmlns:p14="http://schemas.microsoft.com/office/powerpoint/2010/main" val="2166912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10F486-BC00-789A-7C43-E6B7F7FE4516}"/>
              </a:ext>
            </a:extLst>
          </p:cNvPr>
          <p:cNvSpPr>
            <a:spLocks noGrp="1"/>
          </p:cNvSpPr>
          <p:nvPr>
            <p:ph type="ctrTitle"/>
          </p:nvPr>
        </p:nvSpPr>
        <p:spPr/>
        <p:txBody>
          <a:bodyPr/>
          <a:lstStyle/>
          <a:p>
            <a:r>
              <a:rPr lang="es-ES" dirty="0" err="1"/>
              <a:t>Introduction</a:t>
            </a:r>
            <a:endParaRPr lang="en-US" dirty="0"/>
          </a:p>
        </p:txBody>
      </p:sp>
    </p:spTree>
    <p:extLst>
      <p:ext uri="{BB962C8B-B14F-4D97-AF65-F5344CB8AC3E}">
        <p14:creationId xmlns:p14="http://schemas.microsoft.com/office/powerpoint/2010/main" val="1135991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5E713E5-83D4-2059-98FF-2BA260B3966E}"/>
              </a:ext>
            </a:extLst>
          </p:cNvPr>
          <p:cNvSpPr>
            <a:spLocks noGrp="1"/>
          </p:cNvSpPr>
          <p:nvPr>
            <p:ph type="body" sz="quarter" idx="13"/>
          </p:nvPr>
        </p:nvSpPr>
        <p:spPr>
          <a:xfrm>
            <a:off x="1047088" y="6416842"/>
            <a:ext cx="18024091" cy="2214399"/>
          </a:xfrm>
        </p:spPr>
        <p:txBody>
          <a:bodyPr/>
          <a:lstStyle/>
          <a:p>
            <a:r>
              <a:rPr lang="es-ES" dirty="0" err="1"/>
              <a:t>These</a:t>
            </a:r>
            <a:r>
              <a:rPr lang="es-ES" dirty="0"/>
              <a:t> are </a:t>
            </a:r>
            <a:r>
              <a:rPr lang="es-ES" dirty="0" err="1"/>
              <a:t>the</a:t>
            </a:r>
            <a:r>
              <a:rPr lang="es-ES" dirty="0"/>
              <a:t> </a:t>
            </a:r>
            <a:r>
              <a:rPr lang="es-ES" dirty="0" err="1"/>
              <a:t>upcoming</a:t>
            </a:r>
            <a:r>
              <a:rPr lang="es-ES" dirty="0"/>
              <a:t> dates </a:t>
            </a:r>
            <a:r>
              <a:rPr lang="es-ES" dirty="0" err="1"/>
              <a:t>for</a:t>
            </a:r>
            <a:r>
              <a:rPr lang="es-ES" dirty="0"/>
              <a:t> </a:t>
            </a:r>
            <a:r>
              <a:rPr lang="es-ES" dirty="0" err="1"/>
              <a:t>the</a:t>
            </a:r>
            <a:r>
              <a:rPr lang="es-ES" dirty="0"/>
              <a:t> 2025 </a:t>
            </a:r>
            <a:r>
              <a:rPr lang="es-ES" dirty="0" err="1"/>
              <a:t>releases</a:t>
            </a:r>
            <a:endParaRPr lang="en-US" dirty="0"/>
          </a:p>
        </p:txBody>
      </p:sp>
      <p:sp>
        <p:nvSpPr>
          <p:cNvPr id="3" name="Title 2">
            <a:extLst>
              <a:ext uri="{FF2B5EF4-FFF2-40B4-BE49-F238E27FC236}">
                <a16:creationId xmlns:a16="http://schemas.microsoft.com/office/drawing/2014/main" id="{42480FD5-5A15-9502-D3EA-AA189FDDFA57}"/>
              </a:ext>
            </a:extLst>
          </p:cNvPr>
          <p:cNvSpPr>
            <a:spLocks noGrp="1"/>
          </p:cNvSpPr>
          <p:nvPr>
            <p:ph type="title"/>
          </p:nvPr>
        </p:nvSpPr>
        <p:spPr/>
        <p:txBody>
          <a:bodyPr/>
          <a:lstStyle/>
          <a:p>
            <a:r>
              <a:rPr lang="es-ES" dirty="0" err="1">
                <a:solidFill>
                  <a:schemeClr val="accent1">
                    <a:lumMod val="75000"/>
                  </a:schemeClr>
                </a:solidFill>
              </a:rPr>
              <a:t>Introduction</a:t>
            </a:r>
            <a:endParaRPr lang="en-US" dirty="0">
              <a:solidFill>
                <a:schemeClr val="accent1">
                  <a:lumMod val="75000"/>
                </a:schemeClr>
              </a:solidFill>
            </a:endParaRPr>
          </a:p>
        </p:txBody>
      </p:sp>
      <p:sp>
        <p:nvSpPr>
          <p:cNvPr id="4" name="Text Placeholder 3">
            <a:extLst>
              <a:ext uri="{FF2B5EF4-FFF2-40B4-BE49-F238E27FC236}">
                <a16:creationId xmlns:a16="http://schemas.microsoft.com/office/drawing/2014/main" id="{327CADA4-83BC-D438-3775-FB7ADCA4FE7F}"/>
              </a:ext>
            </a:extLst>
          </p:cNvPr>
          <p:cNvSpPr>
            <a:spLocks noGrp="1"/>
          </p:cNvSpPr>
          <p:nvPr>
            <p:ph type="body" sz="quarter" idx="28"/>
          </p:nvPr>
        </p:nvSpPr>
        <p:spPr/>
        <p:txBody>
          <a:bodyPr>
            <a:normAutofit/>
          </a:bodyPr>
          <a:lstStyle/>
          <a:p>
            <a:endParaRPr lang="en-US"/>
          </a:p>
        </p:txBody>
      </p:sp>
      <p:graphicFrame>
        <p:nvGraphicFramePr>
          <p:cNvPr id="5" name="Table 4">
            <a:extLst>
              <a:ext uri="{FF2B5EF4-FFF2-40B4-BE49-F238E27FC236}">
                <a16:creationId xmlns:a16="http://schemas.microsoft.com/office/drawing/2014/main" id="{9AB818FC-17D0-D83F-06AB-AFE979D63D5B}"/>
              </a:ext>
            </a:extLst>
          </p:cNvPr>
          <p:cNvGraphicFramePr>
            <a:graphicFrameLocks noGrp="1"/>
          </p:cNvGraphicFramePr>
          <p:nvPr>
            <p:extLst>
              <p:ext uri="{D42A27DB-BD31-4B8C-83A1-F6EECF244321}">
                <p14:modId xmlns:p14="http://schemas.microsoft.com/office/powerpoint/2010/main" val="2817768288"/>
              </p:ext>
            </p:extLst>
          </p:nvPr>
        </p:nvGraphicFramePr>
        <p:xfrm>
          <a:off x="1047088" y="2682454"/>
          <a:ext cx="11048660" cy="2750416"/>
        </p:xfrm>
        <a:graphic>
          <a:graphicData uri="http://schemas.openxmlformats.org/drawingml/2006/table">
            <a:tbl>
              <a:tblPr/>
              <a:tblGrid>
                <a:gridCol w="2018599">
                  <a:extLst>
                    <a:ext uri="{9D8B030D-6E8A-4147-A177-3AD203B41FA5}">
                      <a16:colId xmlns:a16="http://schemas.microsoft.com/office/drawing/2014/main" val="2716908091"/>
                    </a:ext>
                  </a:extLst>
                </a:gridCol>
                <a:gridCol w="3510607">
                  <a:extLst>
                    <a:ext uri="{9D8B030D-6E8A-4147-A177-3AD203B41FA5}">
                      <a16:colId xmlns:a16="http://schemas.microsoft.com/office/drawing/2014/main" val="2114327675"/>
                    </a:ext>
                  </a:extLst>
                </a:gridCol>
                <a:gridCol w="2759727">
                  <a:extLst>
                    <a:ext uri="{9D8B030D-6E8A-4147-A177-3AD203B41FA5}">
                      <a16:colId xmlns:a16="http://schemas.microsoft.com/office/drawing/2014/main" val="2579167190"/>
                    </a:ext>
                  </a:extLst>
                </a:gridCol>
                <a:gridCol w="2759727">
                  <a:extLst>
                    <a:ext uri="{9D8B030D-6E8A-4147-A177-3AD203B41FA5}">
                      <a16:colId xmlns:a16="http://schemas.microsoft.com/office/drawing/2014/main" val="1489824720"/>
                    </a:ext>
                  </a:extLst>
                </a:gridCol>
              </a:tblGrid>
              <a:tr h="446585">
                <a:tc>
                  <a:txBody>
                    <a:bodyPr/>
                    <a:lstStyle/>
                    <a:p>
                      <a:pPr rtl="0" fontAlgn="t">
                        <a:spcBef>
                          <a:spcPts val="0"/>
                        </a:spcBef>
                        <a:spcAft>
                          <a:spcPts val="0"/>
                        </a:spcAft>
                      </a:pPr>
                      <a:r>
                        <a:rPr lang="en-US" sz="1400" b="1" i="0" u="none" strike="noStrike">
                          <a:solidFill>
                            <a:srgbClr val="FFFFFF"/>
                          </a:solidFill>
                          <a:effectLst/>
                          <a:latin typeface="Roboto" panose="02000000000000000000" pitchFamily="2" charset="0"/>
                        </a:rPr>
                        <a:t>Release/Stack</a:t>
                      </a:r>
                      <a:endParaRPr lang="en-US">
                        <a:effectLst/>
                      </a:endParaRPr>
                    </a:p>
                  </a:txBody>
                  <a:tcPr marL="76200" marR="76200" marT="38100" marB="38100">
                    <a:lnL w="10157" cap="flat" cmpd="sng" algn="ctr">
                      <a:solidFill>
                        <a:srgbClr val="303642"/>
                      </a:solidFill>
                      <a:prstDash val="solid"/>
                      <a:round/>
                      <a:headEnd type="none" w="med" len="med"/>
                      <a:tailEnd type="none" w="med" len="med"/>
                    </a:lnL>
                    <a:lnR w="10157" cap="flat" cmpd="sng" algn="ctr">
                      <a:solidFill>
                        <a:srgbClr val="303642"/>
                      </a:solidFill>
                      <a:prstDash val="solid"/>
                      <a:round/>
                      <a:headEnd type="none" w="med" len="med"/>
                      <a:tailEnd type="none" w="med" len="med"/>
                    </a:lnR>
                    <a:lnT w="10157" cap="flat" cmpd="sng" algn="ctr">
                      <a:solidFill>
                        <a:srgbClr val="303642"/>
                      </a:solidFill>
                      <a:prstDash val="solid"/>
                      <a:round/>
                      <a:headEnd type="none" w="med" len="med"/>
                      <a:tailEnd type="none" w="med" len="med"/>
                    </a:lnT>
                    <a:lnB w="10157" cap="flat" cmpd="sng" algn="ctr">
                      <a:solidFill>
                        <a:srgbClr val="303642"/>
                      </a:solidFill>
                      <a:prstDash val="solid"/>
                      <a:round/>
                      <a:headEnd type="none" w="med" len="med"/>
                      <a:tailEnd type="none" w="med" len="med"/>
                    </a:lnB>
                    <a:solidFill>
                      <a:srgbClr val="303642"/>
                    </a:solidFill>
                  </a:tcPr>
                </a:tc>
                <a:tc>
                  <a:txBody>
                    <a:bodyPr/>
                    <a:lstStyle/>
                    <a:p>
                      <a:pPr rtl="0" fontAlgn="t">
                        <a:spcBef>
                          <a:spcPts val="0"/>
                        </a:spcBef>
                        <a:spcAft>
                          <a:spcPts val="0"/>
                        </a:spcAft>
                      </a:pPr>
                      <a:r>
                        <a:rPr lang="en-US" sz="1400" b="1" i="0" u="none" strike="noStrike">
                          <a:solidFill>
                            <a:srgbClr val="FFFFFF"/>
                          </a:solidFill>
                          <a:effectLst/>
                          <a:latin typeface="Roboto" panose="02000000000000000000" pitchFamily="2" charset="0"/>
                        </a:rPr>
                        <a:t>Documentation</a:t>
                      </a:r>
                      <a:endParaRPr lang="en-US">
                        <a:effectLst/>
                      </a:endParaRPr>
                    </a:p>
                  </a:txBody>
                  <a:tcPr marL="76200" marR="76200" marT="38100" marB="38100">
                    <a:lnL w="10157" cap="flat" cmpd="sng" algn="ctr">
                      <a:solidFill>
                        <a:srgbClr val="303642"/>
                      </a:solidFill>
                      <a:prstDash val="solid"/>
                      <a:round/>
                      <a:headEnd type="none" w="med" len="med"/>
                      <a:tailEnd type="none" w="med" len="med"/>
                    </a:lnL>
                    <a:lnR w="10157" cap="flat" cmpd="sng" algn="ctr">
                      <a:solidFill>
                        <a:srgbClr val="303642"/>
                      </a:solidFill>
                      <a:prstDash val="solid"/>
                      <a:round/>
                      <a:headEnd type="none" w="med" len="med"/>
                      <a:tailEnd type="none" w="med" len="med"/>
                    </a:lnR>
                    <a:lnT w="10157" cap="flat" cmpd="sng" algn="ctr">
                      <a:solidFill>
                        <a:srgbClr val="303642"/>
                      </a:solidFill>
                      <a:prstDash val="solid"/>
                      <a:round/>
                      <a:headEnd type="none" w="med" len="med"/>
                      <a:tailEnd type="none" w="med" len="med"/>
                    </a:lnT>
                    <a:lnB w="10157" cap="flat" cmpd="sng" algn="ctr">
                      <a:solidFill>
                        <a:srgbClr val="303642"/>
                      </a:solidFill>
                      <a:prstDash val="solid"/>
                      <a:round/>
                      <a:headEnd type="none" w="med" len="med"/>
                      <a:tailEnd type="none" w="med" len="med"/>
                    </a:lnB>
                    <a:solidFill>
                      <a:srgbClr val="303642"/>
                    </a:solidFill>
                  </a:tcPr>
                </a:tc>
                <a:tc>
                  <a:txBody>
                    <a:bodyPr/>
                    <a:lstStyle/>
                    <a:p>
                      <a:pPr rtl="0" fontAlgn="t">
                        <a:spcBef>
                          <a:spcPts val="0"/>
                        </a:spcBef>
                        <a:spcAft>
                          <a:spcPts val="0"/>
                        </a:spcAft>
                      </a:pPr>
                      <a:r>
                        <a:rPr lang="en-US" sz="1400" b="1" i="0" u="none" strike="noStrike">
                          <a:solidFill>
                            <a:srgbClr val="FFFFFF"/>
                          </a:solidFill>
                          <a:effectLst/>
                          <a:latin typeface="Roboto" panose="02000000000000000000" pitchFamily="2" charset="0"/>
                        </a:rPr>
                        <a:t>Preview </a:t>
                      </a:r>
                      <a:endParaRPr lang="en-US">
                        <a:effectLst/>
                      </a:endParaRPr>
                    </a:p>
                  </a:txBody>
                  <a:tcPr marL="76200" marR="76200" marT="38100" marB="38100">
                    <a:lnL w="10157" cap="flat" cmpd="sng" algn="ctr">
                      <a:solidFill>
                        <a:srgbClr val="303642"/>
                      </a:solidFill>
                      <a:prstDash val="solid"/>
                      <a:round/>
                      <a:headEnd type="none" w="med" len="med"/>
                      <a:tailEnd type="none" w="med" len="med"/>
                    </a:lnL>
                    <a:lnR w="10157" cap="flat" cmpd="sng" algn="ctr">
                      <a:solidFill>
                        <a:srgbClr val="303642"/>
                      </a:solidFill>
                      <a:prstDash val="solid"/>
                      <a:round/>
                      <a:headEnd type="none" w="med" len="med"/>
                      <a:tailEnd type="none" w="med" len="med"/>
                    </a:lnR>
                    <a:lnT w="10157" cap="flat" cmpd="sng" algn="ctr">
                      <a:solidFill>
                        <a:srgbClr val="303642"/>
                      </a:solidFill>
                      <a:prstDash val="solid"/>
                      <a:round/>
                      <a:headEnd type="none" w="med" len="med"/>
                      <a:tailEnd type="none" w="med" len="med"/>
                    </a:lnT>
                    <a:lnB w="10157" cap="flat" cmpd="sng" algn="ctr">
                      <a:solidFill>
                        <a:srgbClr val="303642"/>
                      </a:solidFill>
                      <a:prstDash val="solid"/>
                      <a:round/>
                      <a:headEnd type="none" w="med" len="med"/>
                      <a:tailEnd type="none" w="med" len="med"/>
                    </a:lnB>
                    <a:solidFill>
                      <a:srgbClr val="303642"/>
                    </a:solidFill>
                  </a:tcPr>
                </a:tc>
                <a:tc>
                  <a:txBody>
                    <a:bodyPr/>
                    <a:lstStyle/>
                    <a:p>
                      <a:pPr rtl="0" fontAlgn="t">
                        <a:spcBef>
                          <a:spcPts val="0"/>
                        </a:spcBef>
                        <a:spcAft>
                          <a:spcPts val="0"/>
                        </a:spcAft>
                      </a:pPr>
                      <a:r>
                        <a:rPr lang="en-US" sz="1400" b="1" i="0" u="none" strike="noStrike">
                          <a:solidFill>
                            <a:srgbClr val="FFFFFF"/>
                          </a:solidFill>
                          <a:effectLst/>
                          <a:latin typeface="Roboto" panose="02000000000000000000" pitchFamily="2" charset="0"/>
                        </a:rPr>
                        <a:t>Production</a:t>
                      </a:r>
                      <a:endParaRPr lang="en-US">
                        <a:effectLst/>
                      </a:endParaRPr>
                    </a:p>
                  </a:txBody>
                  <a:tcPr marL="76200" marR="76200" marT="38100" marB="38100">
                    <a:lnL w="10157" cap="flat" cmpd="sng" algn="ctr">
                      <a:solidFill>
                        <a:srgbClr val="303642"/>
                      </a:solidFill>
                      <a:prstDash val="solid"/>
                      <a:round/>
                      <a:headEnd type="none" w="med" len="med"/>
                      <a:tailEnd type="none" w="med" len="med"/>
                    </a:lnL>
                    <a:lnR w="10157" cap="flat" cmpd="sng" algn="ctr">
                      <a:solidFill>
                        <a:srgbClr val="303642"/>
                      </a:solidFill>
                      <a:prstDash val="solid"/>
                      <a:round/>
                      <a:headEnd type="none" w="med" len="med"/>
                      <a:tailEnd type="none" w="med" len="med"/>
                    </a:lnR>
                    <a:lnT w="10157" cap="flat" cmpd="sng" algn="ctr">
                      <a:solidFill>
                        <a:srgbClr val="303642"/>
                      </a:solidFill>
                      <a:prstDash val="solid"/>
                      <a:round/>
                      <a:headEnd type="none" w="med" len="med"/>
                      <a:tailEnd type="none" w="med" len="med"/>
                    </a:lnT>
                    <a:lnB w="10157" cap="flat" cmpd="sng" algn="ctr">
                      <a:solidFill>
                        <a:srgbClr val="303642"/>
                      </a:solidFill>
                      <a:prstDash val="solid"/>
                      <a:round/>
                      <a:headEnd type="none" w="med" len="med"/>
                      <a:tailEnd type="none" w="med" len="med"/>
                    </a:lnB>
                    <a:solidFill>
                      <a:srgbClr val="303642"/>
                    </a:solidFill>
                  </a:tcPr>
                </a:tc>
                <a:extLst>
                  <a:ext uri="{0D108BD9-81ED-4DB2-BD59-A6C34878D82A}">
                    <a16:rowId xmlns:a16="http://schemas.microsoft.com/office/drawing/2014/main" val="2422623372"/>
                  </a:ext>
                </a:extLst>
              </a:tr>
              <a:tr h="1857246">
                <a:tc>
                  <a:txBody>
                    <a:bodyPr/>
                    <a:lstStyle/>
                    <a:p>
                      <a:pPr rtl="0" fontAlgn="t">
                        <a:spcBef>
                          <a:spcPts val="0"/>
                        </a:spcBef>
                        <a:spcAft>
                          <a:spcPts val="0"/>
                        </a:spcAft>
                      </a:pPr>
                      <a:r>
                        <a:rPr lang="en-US" sz="1400" b="0" i="0" u="none" strike="noStrike">
                          <a:solidFill>
                            <a:srgbClr val="303642"/>
                          </a:solidFill>
                          <a:effectLst/>
                          <a:latin typeface="Roboto" panose="02000000000000000000" pitchFamily="2" charset="0"/>
                        </a:rPr>
                        <a:t>1H 2025</a:t>
                      </a:r>
                      <a:endParaRPr lang="en-US">
                        <a:effectLst/>
                      </a:endParaRPr>
                    </a:p>
                  </a:txBody>
                  <a:tcPr marL="76200" marR="76200" marT="38100" marB="38100">
                    <a:lnL w="10157" cap="flat" cmpd="sng" algn="ctr">
                      <a:solidFill>
                        <a:srgbClr val="303642"/>
                      </a:solidFill>
                      <a:prstDash val="solid"/>
                      <a:round/>
                      <a:headEnd type="none" w="med" len="med"/>
                      <a:tailEnd type="none" w="med" len="med"/>
                    </a:lnL>
                    <a:lnR w="10157" cap="flat" cmpd="sng" algn="ctr">
                      <a:solidFill>
                        <a:srgbClr val="303642"/>
                      </a:solidFill>
                      <a:prstDash val="solid"/>
                      <a:round/>
                      <a:headEnd type="none" w="med" len="med"/>
                      <a:tailEnd type="none" w="med" len="med"/>
                    </a:lnR>
                    <a:lnT w="10157" cap="flat" cmpd="sng" algn="ctr">
                      <a:solidFill>
                        <a:srgbClr val="303642"/>
                      </a:solidFill>
                      <a:prstDash val="solid"/>
                      <a:round/>
                      <a:headEnd type="none" w="med" len="med"/>
                      <a:tailEnd type="none" w="med" len="med"/>
                    </a:lnT>
                    <a:lnB w="10157" cap="flat" cmpd="sng" algn="ctr">
                      <a:solidFill>
                        <a:srgbClr val="303642"/>
                      </a:solidFill>
                      <a:prstDash val="solid"/>
                      <a:round/>
                      <a:headEnd type="none" w="med" len="med"/>
                      <a:tailEnd type="none" w="med" len="med"/>
                    </a:lnB>
                    <a:solidFill>
                      <a:srgbClr val="CCCCCD"/>
                    </a:solidFill>
                  </a:tcPr>
                </a:tc>
                <a:tc>
                  <a:txBody>
                    <a:bodyPr/>
                    <a:lstStyle/>
                    <a:p>
                      <a:pPr rtl="0" fontAlgn="t">
                        <a:spcBef>
                          <a:spcPts val="0"/>
                        </a:spcBef>
                        <a:spcAft>
                          <a:spcPts val="0"/>
                        </a:spcAft>
                      </a:pPr>
                      <a:r>
                        <a:rPr lang="en-US" sz="1400" b="0" i="0" u="none" strike="noStrike">
                          <a:solidFill>
                            <a:srgbClr val="303642"/>
                          </a:solidFill>
                          <a:effectLst/>
                          <a:latin typeface="Roboto" panose="02000000000000000000" pitchFamily="2" charset="0"/>
                        </a:rPr>
                        <a:t>April 7 </a:t>
                      </a:r>
                      <a:r>
                        <a:rPr lang="en-US" sz="1050" b="0" i="0" u="none" strike="noStrike">
                          <a:solidFill>
                            <a:srgbClr val="303641"/>
                          </a:solidFill>
                          <a:effectLst/>
                          <a:latin typeface="Roboto" panose="02000000000000000000" pitchFamily="2" charset="0"/>
                        </a:rPr>
                        <a:t>(client available version)</a:t>
                      </a:r>
                      <a:r>
                        <a:rPr lang="en-US" sz="1400" b="0" i="0" u="none" strike="noStrike">
                          <a:solidFill>
                            <a:srgbClr val="303641"/>
                          </a:solidFill>
                          <a:effectLst/>
                          <a:latin typeface="Roboto" panose="02000000000000000000" pitchFamily="2" charset="0"/>
                        </a:rPr>
                        <a:t>,</a:t>
                      </a:r>
                      <a:endParaRPr lang="en-US">
                        <a:effectLst/>
                      </a:endParaRPr>
                    </a:p>
                    <a:p>
                      <a:pPr rtl="0" fontAlgn="t">
                        <a:spcBef>
                          <a:spcPts val="0"/>
                        </a:spcBef>
                        <a:spcAft>
                          <a:spcPts val="0"/>
                        </a:spcAft>
                      </a:pPr>
                      <a:r>
                        <a:rPr lang="en-US" sz="1400" b="0" i="0" u="none" strike="noStrike">
                          <a:solidFill>
                            <a:srgbClr val="303641"/>
                          </a:solidFill>
                          <a:effectLst/>
                          <a:latin typeface="Roboto" panose="02000000000000000000" pitchFamily="2" charset="0"/>
                        </a:rPr>
                        <a:t>March 31, 2025 </a:t>
                      </a:r>
                      <a:r>
                        <a:rPr lang="en-US" sz="1050" b="0" i="0" u="none" strike="noStrike">
                          <a:solidFill>
                            <a:srgbClr val="303641"/>
                          </a:solidFill>
                          <a:effectLst/>
                          <a:latin typeface="Roboto" panose="02000000000000000000" pitchFamily="2" charset="0"/>
                        </a:rPr>
                        <a:t>(partner version, </a:t>
                      </a:r>
                      <a:r>
                        <a:rPr lang="en-US" sz="1050" b="0" i="0" u="none" strike="noStrike">
                          <a:solidFill>
                            <a:srgbClr val="303642"/>
                          </a:solidFill>
                          <a:effectLst/>
                          <a:latin typeface="Roboto" panose="02000000000000000000" pitchFamily="2" charset="0"/>
                        </a:rPr>
                        <a:t>too early to rely on documentation, lots of changes/deletions/additions to be expected)</a:t>
                      </a:r>
                      <a:endParaRPr lang="en-US">
                        <a:effectLst/>
                      </a:endParaRPr>
                    </a:p>
                  </a:txBody>
                  <a:tcPr marL="76200" marR="76200" marT="38100" marB="38100">
                    <a:lnL w="10157" cap="flat" cmpd="sng" algn="ctr">
                      <a:solidFill>
                        <a:srgbClr val="303642"/>
                      </a:solidFill>
                      <a:prstDash val="solid"/>
                      <a:round/>
                      <a:headEnd type="none" w="med" len="med"/>
                      <a:tailEnd type="none" w="med" len="med"/>
                    </a:lnL>
                    <a:lnR w="10157" cap="flat" cmpd="sng" algn="ctr">
                      <a:solidFill>
                        <a:srgbClr val="303642"/>
                      </a:solidFill>
                      <a:prstDash val="solid"/>
                      <a:round/>
                      <a:headEnd type="none" w="med" len="med"/>
                      <a:tailEnd type="none" w="med" len="med"/>
                    </a:lnR>
                    <a:lnT w="10157" cap="flat" cmpd="sng" algn="ctr">
                      <a:solidFill>
                        <a:srgbClr val="303642"/>
                      </a:solidFill>
                      <a:prstDash val="solid"/>
                      <a:round/>
                      <a:headEnd type="none" w="med" len="med"/>
                      <a:tailEnd type="none" w="med" len="med"/>
                    </a:lnT>
                    <a:lnB w="10157" cap="flat" cmpd="sng" algn="ctr">
                      <a:solidFill>
                        <a:srgbClr val="303642"/>
                      </a:solidFill>
                      <a:prstDash val="solid"/>
                      <a:round/>
                      <a:headEnd type="none" w="med" len="med"/>
                      <a:tailEnd type="none" w="med" len="med"/>
                    </a:lnB>
                    <a:solidFill>
                      <a:srgbClr val="CCCCCD"/>
                    </a:solidFill>
                  </a:tcPr>
                </a:tc>
                <a:tc>
                  <a:txBody>
                    <a:bodyPr/>
                    <a:lstStyle/>
                    <a:p>
                      <a:pPr rtl="0" fontAlgn="t">
                        <a:spcBef>
                          <a:spcPts val="0"/>
                        </a:spcBef>
                        <a:spcAft>
                          <a:spcPts val="0"/>
                        </a:spcAft>
                      </a:pPr>
                      <a:r>
                        <a:rPr lang="en-US" sz="1400" b="0" i="0" u="none" strike="noStrike">
                          <a:solidFill>
                            <a:srgbClr val="303641"/>
                          </a:solidFill>
                          <a:effectLst/>
                          <a:latin typeface="Roboto" panose="02000000000000000000" pitchFamily="2" charset="0"/>
                        </a:rPr>
                        <a:t>April 14. 2025</a:t>
                      </a:r>
                      <a:endParaRPr lang="en-US">
                        <a:effectLst/>
                      </a:endParaRPr>
                    </a:p>
                    <a:p>
                      <a:pPr rtl="0" fontAlgn="t">
                        <a:spcBef>
                          <a:spcPts val="0"/>
                        </a:spcBef>
                        <a:spcAft>
                          <a:spcPts val="0"/>
                        </a:spcAft>
                      </a:pPr>
                      <a:r>
                        <a:rPr lang="en-US" sz="1200" b="0" i="0" u="none" strike="noStrike">
                          <a:solidFill>
                            <a:srgbClr val="303642"/>
                          </a:solidFill>
                          <a:effectLst/>
                          <a:latin typeface="Roboto" panose="02000000000000000000" pitchFamily="2" charset="0"/>
                        </a:rPr>
                        <a:t>(9.00 UTC – 16.00 UTC down time)</a:t>
                      </a:r>
                      <a:endParaRPr lang="en-US">
                        <a:effectLst/>
                      </a:endParaRPr>
                    </a:p>
                    <a:p>
                      <a:pPr fontAlgn="t"/>
                      <a:br>
                        <a:rPr lang="en-US">
                          <a:effectLst/>
                        </a:rPr>
                      </a:br>
                      <a:endParaRPr lang="en-US">
                        <a:effectLst/>
                      </a:endParaRPr>
                    </a:p>
                  </a:txBody>
                  <a:tcPr marL="76200" marR="76200" marT="38100" marB="38100">
                    <a:lnL w="10157" cap="flat" cmpd="sng" algn="ctr">
                      <a:solidFill>
                        <a:srgbClr val="303642"/>
                      </a:solidFill>
                      <a:prstDash val="solid"/>
                      <a:round/>
                      <a:headEnd type="none" w="med" len="med"/>
                      <a:tailEnd type="none" w="med" len="med"/>
                    </a:lnL>
                    <a:lnR w="10157" cap="flat" cmpd="sng" algn="ctr">
                      <a:solidFill>
                        <a:srgbClr val="303642"/>
                      </a:solidFill>
                      <a:prstDash val="solid"/>
                      <a:round/>
                      <a:headEnd type="none" w="med" len="med"/>
                      <a:tailEnd type="none" w="med" len="med"/>
                    </a:lnR>
                    <a:lnT w="10157" cap="flat" cmpd="sng" algn="ctr">
                      <a:solidFill>
                        <a:srgbClr val="303642"/>
                      </a:solidFill>
                      <a:prstDash val="solid"/>
                      <a:round/>
                      <a:headEnd type="none" w="med" len="med"/>
                      <a:tailEnd type="none" w="med" len="med"/>
                    </a:lnT>
                    <a:lnB w="10157" cap="flat" cmpd="sng" algn="ctr">
                      <a:solidFill>
                        <a:srgbClr val="303642"/>
                      </a:solidFill>
                      <a:prstDash val="solid"/>
                      <a:round/>
                      <a:headEnd type="none" w="med" len="med"/>
                      <a:tailEnd type="none" w="med" len="med"/>
                    </a:lnB>
                    <a:solidFill>
                      <a:srgbClr val="CCCCCD"/>
                    </a:solidFill>
                  </a:tcPr>
                </a:tc>
                <a:tc>
                  <a:txBody>
                    <a:bodyPr/>
                    <a:lstStyle/>
                    <a:p>
                      <a:pPr rtl="0" fontAlgn="t">
                        <a:spcBef>
                          <a:spcPts val="0"/>
                        </a:spcBef>
                        <a:spcAft>
                          <a:spcPts val="0"/>
                        </a:spcAft>
                      </a:pPr>
                      <a:r>
                        <a:rPr lang="en-US" sz="1400" b="0" i="0" u="none" strike="noStrike">
                          <a:solidFill>
                            <a:srgbClr val="303642"/>
                          </a:solidFill>
                          <a:effectLst/>
                          <a:latin typeface="Roboto" panose="02000000000000000000" pitchFamily="2" charset="0"/>
                        </a:rPr>
                        <a:t>May 16-18, 2025</a:t>
                      </a:r>
                      <a:endParaRPr lang="en-US">
                        <a:effectLst/>
                      </a:endParaRPr>
                    </a:p>
                  </a:txBody>
                  <a:tcPr marL="76200" marR="76200" marT="38100" marB="38100">
                    <a:lnL w="10157" cap="flat" cmpd="sng" algn="ctr">
                      <a:solidFill>
                        <a:srgbClr val="303642"/>
                      </a:solidFill>
                      <a:prstDash val="solid"/>
                      <a:round/>
                      <a:headEnd type="none" w="med" len="med"/>
                      <a:tailEnd type="none" w="med" len="med"/>
                    </a:lnL>
                    <a:lnR w="10157" cap="flat" cmpd="sng" algn="ctr">
                      <a:solidFill>
                        <a:srgbClr val="303642"/>
                      </a:solidFill>
                      <a:prstDash val="solid"/>
                      <a:round/>
                      <a:headEnd type="none" w="med" len="med"/>
                      <a:tailEnd type="none" w="med" len="med"/>
                    </a:lnR>
                    <a:lnT w="10157" cap="flat" cmpd="sng" algn="ctr">
                      <a:solidFill>
                        <a:srgbClr val="303642"/>
                      </a:solidFill>
                      <a:prstDash val="solid"/>
                      <a:round/>
                      <a:headEnd type="none" w="med" len="med"/>
                      <a:tailEnd type="none" w="med" len="med"/>
                    </a:lnT>
                    <a:lnB w="10157" cap="flat" cmpd="sng" algn="ctr">
                      <a:solidFill>
                        <a:srgbClr val="303642"/>
                      </a:solidFill>
                      <a:prstDash val="solid"/>
                      <a:round/>
                      <a:headEnd type="none" w="med" len="med"/>
                      <a:tailEnd type="none" w="med" len="med"/>
                    </a:lnB>
                    <a:solidFill>
                      <a:srgbClr val="CCCCCD"/>
                    </a:solidFill>
                  </a:tcPr>
                </a:tc>
                <a:extLst>
                  <a:ext uri="{0D108BD9-81ED-4DB2-BD59-A6C34878D82A}">
                    <a16:rowId xmlns:a16="http://schemas.microsoft.com/office/drawing/2014/main" val="2706244867"/>
                  </a:ext>
                </a:extLst>
              </a:tr>
              <a:tr h="446585">
                <a:tc>
                  <a:txBody>
                    <a:bodyPr/>
                    <a:lstStyle/>
                    <a:p>
                      <a:pPr rtl="0" fontAlgn="t">
                        <a:spcBef>
                          <a:spcPts val="0"/>
                        </a:spcBef>
                        <a:spcAft>
                          <a:spcPts val="0"/>
                        </a:spcAft>
                      </a:pPr>
                      <a:r>
                        <a:rPr lang="en-US" sz="1400" b="0" i="0" u="none" strike="noStrike">
                          <a:solidFill>
                            <a:srgbClr val="303642"/>
                          </a:solidFill>
                          <a:effectLst/>
                          <a:latin typeface="Roboto" panose="02000000000000000000" pitchFamily="2" charset="0"/>
                        </a:rPr>
                        <a:t>2H 2025</a:t>
                      </a:r>
                      <a:endParaRPr lang="en-US">
                        <a:effectLst/>
                      </a:endParaRPr>
                    </a:p>
                  </a:txBody>
                  <a:tcPr marL="76200" marR="76200" marT="38100" marB="38100">
                    <a:lnL w="10157" cap="flat" cmpd="sng" algn="ctr">
                      <a:solidFill>
                        <a:srgbClr val="303642"/>
                      </a:solidFill>
                      <a:prstDash val="solid"/>
                      <a:round/>
                      <a:headEnd type="none" w="med" len="med"/>
                      <a:tailEnd type="none" w="med" len="med"/>
                    </a:lnL>
                    <a:lnR w="10157" cap="flat" cmpd="sng" algn="ctr">
                      <a:solidFill>
                        <a:srgbClr val="303642"/>
                      </a:solidFill>
                      <a:prstDash val="solid"/>
                      <a:round/>
                      <a:headEnd type="none" w="med" len="med"/>
                      <a:tailEnd type="none" w="med" len="med"/>
                    </a:lnR>
                    <a:lnT w="10157" cap="flat" cmpd="sng" algn="ctr">
                      <a:solidFill>
                        <a:srgbClr val="303642"/>
                      </a:solidFill>
                      <a:prstDash val="solid"/>
                      <a:round/>
                      <a:headEnd type="none" w="med" len="med"/>
                      <a:tailEnd type="none" w="med" len="med"/>
                    </a:lnT>
                    <a:lnB w="10157" cap="flat" cmpd="sng" algn="ctr">
                      <a:solidFill>
                        <a:srgbClr val="303642"/>
                      </a:solidFill>
                      <a:prstDash val="solid"/>
                      <a:round/>
                      <a:headEnd type="none" w="med" len="med"/>
                      <a:tailEnd type="none" w="med" len="med"/>
                    </a:lnB>
                    <a:solidFill>
                      <a:srgbClr val="E7E7E8"/>
                    </a:solidFill>
                  </a:tcPr>
                </a:tc>
                <a:tc>
                  <a:txBody>
                    <a:bodyPr/>
                    <a:lstStyle/>
                    <a:p>
                      <a:pPr rtl="0" fontAlgn="t">
                        <a:spcBef>
                          <a:spcPts val="0"/>
                        </a:spcBef>
                        <a:spcAft>
                          <a:spcPts val="0"/>
                        </a:spcAft>
                      </a:pPr>
                      <a:r>
                        <a:rPr lang="en-US" sz="1400" b="0" i="0" u="none" strike="noStrike">
                          <a:solidFill>
                            <a:srgbClr val="303642"/>
                          </a:solidFill>
                          <a:effectLst/>
                          <a:latin typeface="Roboto" panose="02000000000000000000" pitchFamily="2" charset="0"/>
                        </a:rPr>
                        <a:t>October 6, 2025</a:t>
                      </a:r>
                      <a:endParaRPr lang="en-US">
                        <a:effectLst/>
                      </a:endParaRPr>
                    </a:p>
                  </a:txBody>
                  <a:tcPr marL="76200" marR="76200" marT="38100" marB="38100">
                    <a:lnL w="10157" cap="flat" cmpd="sng" algn="ctr">
                      <a:solidFill>
                        <a:srgbClr val="303642"/>
                      </a:solidFill>
                      <a:prstDash val="solid"/>
                      <a:round/>
                      <a:headEnd type="none" w="med" len="med"/>
                      <a:tailEnd type="none" w="med" len="med"/>
                    </a:lnL>
                    <a:lnR w="10157" cap="flat" cmpd="sng" algn="ctr">
                      <a:solidFill>
                        <a:srgbClr val="303642"/>
                      </a:solidFill>
                      <a:prstDash val="solid"/>
                      <a:round/>
                      <a:headEnd type="none" w="med" len="med"/>
                      <a:tailEnd type="none" w="med" len="med"/>
                    </a:lnR>
                    <a:lnT w="10157" cap="flat" cmpd="sng" algn="ctr">
                      <a:solidFill>
                        <a:srgbClr val="303642"/>
                      </a:solidFill>
                      <a:prstDash val="solid"/>
                      <a:round/>
                      <a:headEnd type="none" w="med" len="med"/>
                      <a:tailEnd type="none" w="med" len="med"/>
                    </a:lnT>
                    <a:lnB w="10157" cap="flat" cmpd="sng" algn="ctr">
                      <a:solidFill>
                        <a:srgbClr val="303642"/>
                      </a:solidFill>
                      <a:prstDash val="solid"/>
                      <a:round/>
                      <a:headEnd type="none" w="med" len="med"/>
                      <a:tailEnd type="none" w="med" len="med"/>
                    </a:lnB>
                    <a:solidFill>
                      <a:srgbClr val="E7E7E8"/>
                    </a:solidFill>
                  </a:tcPr>
                </a:tc>
                <a:tc>
                  <a:txBody>
                    <a:bodyPr/>
                    <a:lstStyle/>
                    <a:p>
                      <a:pPr rtl="0" fontAlgn="t">
                        <a:spcBef>
                          <a:spcPts val="0"/>
                        </a:spcBef>
                        <a:spcAft>
                          <a:spcPts val="0"/>
                        </a:spcAft>
                      </a:pPr>
                      <a:r>
                        <a:rPr lang="en-US" sz="1400" b="0" i="0" u="none" strike="noStrike">
                          <a:solidFill>
                            <a:srgbClr val="303642"/>
                          </a:solidFill>
                          <a:effectLst/>
                          <a:latin typeface="Roboto" panose="02000000000000000000" pitchFamily="2" charset="0"/>
                        </a:rPr>
                        <a:t>October 13, 2025</a:t>
                      </a:r>
                      <a:endParaRPr lang="en-US">
                        <a:effectLst/>
                      </a:endParaRPr>
                    </a:p>
                  </a:txBody>
                  <a:tcPr marL="76200" marR="76200" marT="38100" marB="38100">
                    <a:lnL w="10157" cap="flat" cmpd="sng" algn="ctr">
                      <a:solidFill>
                        <a:srgbClr val="303642"/>
                      </a:solidFill>
                      <a:prstDash val="solid"/>
                      <a:round/>
                      <a:headEnd type="none" w="med" len="med"/>
                      <a:tailEnd type="none" w="med" len="med"/>
                    </a:lnL>
                    <a:lnR w="10157" cap="flat" cmpd="sng" algn="ctr">
                      <a:solidFill>
                        <a:srgbClr val="303642"/>
                      </a:solidFill>
                      <a:prstDash val="solid"/>
                      <a:round/>
                      <a:headEnd type="none" w="med" len="med"/>
                      <a:tailEnd type="none" w="med" len="med"/>
                    </a:lnR>
                    <a:lnT w="10157" cap="flat" cmpd="sng" algn="ctr">
                      <a:solidFill>
                        <a:srgbClr val="303642"/>
                      </a:solidFill>
                      <a:prstDash val="solid"/>
                      <a:round/>
                      <a:headEnd type="none" w="med" len="med"/>
                      <a:tailEnd type="none" w="med" len="med"/>
                    </a:lnT>
                    <a:lnB w="10157" cap="flat" cmpd="sng" algn="ctr">
                      <a:solidFill>
                        <a:srgbClr val="303642"/>
                      </a:solidFill>
                      <a:prstDash val="solid"/>
                      <a:round/>
                      <a:headEnd type="none" w="med" len="med"/>
                      <a:tailEnd type="none" w="med" len="med"/>
                    </a:lnB>
                    <a:solidFill>
                      <a:srgbClr val="E7E7E8"/>
                    </a:solidFill>
                  </a:tcPr>
                </a:tc>
                <a:tc>
                  <a:txBody>
                    <a:bodyPr/>
                    <a:lstStyle/>
                    <a:p>
                      <a:pPr rtl="0" fontAlgn="t">
                        <a:spcBef>
                          <a:spcPts val="0"/>
                        </a:spcBef>
                        <a:spcAft>
                          <a:spcPts val="0"/>
                        </a:spcAft>
                      </a:pPr>
                      <a:r>
                        <a:rPr lang="en-US" sz="1400" b="0" i="0" u="none" strike="noStrike" dirty="0">
                          <a:solidFill>
                            <a:srgbClr val="303642"/>
                          </a:solidFill>
                          <a:effectLst/>
                          <a:latin typeface="Roboto" panose="02000000000000000000" pitchFamily="2" charset="0"/>
                        </a:rPr>
                        <a:t>November 14-16, 2025</a:t>
                      </a:r>
                      <a:endParaRPr lang="en-US" dirty="0">
                        <a:effectLst/>
                      </a:endParaRPr>
                    </a:p>
                  </a:txBody>
                  <a:tcPr marL="76200" marR="76200" marT="38100" marB="38100">
                    <a:lnL w="10157" cap="flat" cmpd="sng" algn="ctr">
                      <a:solidFill>
                        <a:srgbClr val="303642"/>
                      </a:solidFill>
                      <a:prstDash val="solid"/>
                      <a:round/>
                      <a:headEnd type="none" w="med" len="med"/>
                      <a:tailEnd type="none" w="med" len="med"/>
                    </a:lnL>
                    <a:lnR w="10157" cap="flat" cmpd="sng" algn="ctr">
                      <a:solidFill>
                        <a:srgbClr val="303642"/>
                      </a:solidFill>
                      <a:prstDash val="solid"/>
                      <a:round/>
                      <a:headEnd type="none" w="med" len="med"/>
                      <a:tailEnd type="none" w="med" len="med"/>
                    </a:lnR>
                    <a:lnT w="10157" cap="flat" cmpd="sng" algn="ctr">
                      <a:solidFill>
                        <a:srgbClr val="303642"/>
                      </a:solidFill>
                      <a:prstDash val="solid"/>
                      <a:round/>
                      <a:headEnd type="none" w="med" len="med"/>
                      <a:tailEnd type="none" w="med" len="med"/>
                    </a:lnT>
                    <a:lnB w="10157" cap="flat" cmpd="sng" algn="ctr">
                      <a:solidFill>
                        <a:srgbClr val="303642"/>
                      </a:solidFill>
                      <a:prstDash val="solid"/>
                      <a:round/>
                      <a:headEnd type="none" w="med" len="med"/>
                      <a:tailEnd type="none" w="med" len="med"/>
                    </a:lnB>
                    <a:solidFill>
                      <a:srgbClr val="E7E7E8"/>
                    </a:solidFill>
                  </a:tcPr>
                </a:tc>
                <a:extLst>
                  <a:ext uri="{0D108BD9-81ED-4DB2-BD59-A6C34878D82A}">
                    <a16:rowId xmlns:a16="http://schemas.microsoft.com/office/drawing/2014/main" val="2093815397"/>
                  </a:ext>
                </a:extLst>
              </a:tr>
            </a:tbl>
          </a:graphicData>
        </a:graphic>
      </p:graphicFrame>
      <p:sp>
        <p:nvSpPr>
          <p:cNvPr id="6" name="Rectangle 1">
            <a:extLst>
              <a:ext uri="{FF2B5EF4-FFF2-40B4-BE49-F238E27FC236}">
                <a16:creationId xmlns:a16="http://schemas.microsoft.com/office/drawing/2014/main" id="{EC3956F4-C2C0-4743-4BF1-7C296FDE150D}"/>
              </a:ext>
            </a:extLst>
          </p:cNvPr>
          <p:cNvSpPr>
            <a:spLocks noChangeArrowheads="1"/>
          </p:cNvSpPr>
          <p:nvPr/>
        </p:nvSpPr>
        <p:spPr bwMode="auto">
          <a:xfrm>
            <a:off x="1047405" y="1500598"/>
            <a:ext cx="25728197" cy="76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377662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0AE650-9085-711A-7B3A-EB580D5034AC}"/>
              </a:ext>
            </a:extLst>
          </p:cNvPr>
          <p:cNvSpPr>
            <a:spLocks noGrp="1"/>
          </p:cNvSpPr>
          <p:nvPr>
            <p:ph type="title"/>
          </p:nvPr>
        </p:nvSpPr>
        <p:spPr/>
        <p:txBody>
          <a:bodyPr/>
          <a:lstStyle/>
          <a:p>
            <a:r>
              <a:rPr lang="es-ES" dirty="0" err="1"/>
              <a:t>Platform</a:t>
            </a:r>
            <a:endParaRPr lang="en-US" dirty="0"/>
          </a:p>
        </p:txBody>
      </p:sp>
    </p:spTree>
    <p:extLst>
      <p:ext uri="{BB962C8B-B14F-4D97-AF65-F5344CB8AC3E}">
        <p14:creationId xmlns:p14="http://schemas.microsoft.com/office/powerpoint/2010/main" val="3724244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83E86C7-E3F0-3E07-C29A-EB67823B1673}"/>
              </a:ext>
            </a:extLst>
          </p:cNvPr>
          <p:cNvSpPr>
            <a:spLocks noGrp="1"/>
          </p:cNvSpPr>
          <p:nvPr>
            <p:ph type="body" sz="quarter" idx="13"/>
          </p:nvPr>
        </p:nvSpPr>
        <p:spPr>
          <a:xfrm>
            <a:off x="1054664" y="1914018"/>
            <a:ext cx="18024091" cy="7940841"/>
          </a:xfrm>
        </p:spPr>
        <p:txBody>
          <a:bodyPr>
            <a:noAutofit/>
          </a:bodyPr>
          <a:lstStyle/>
          <a:p>
            <a:pPr rtl="0" fontAlgn="base">
              <a:spcBef>
                <a:spcPts val="0"/>
              </a:spcBef>
              <a:spcAft>
                <a:spcPts val="0"/>
              </a:spcAft>
              <a:buFont typeface="Arial" panose="020B0604020202020204" pitchFamily="34" charset="0"/>
              <a:buChar char="•"/>
            </a:pPr>
            <a:r>
              <a:rPr lang="en-US" sz="2200" b="0" i="0" u="none" strike="noStrike" dirty="0">
                <a:solidFill>
                  <a:srgbClr val="303642"/>
                </a:solidFill>
                <a:effectLst/>
                <a:latin typeface="+mn-lt"/>
              </a:rPr>
              <a:t>It is now possible </a:t>
            </a:r>
            <a:r>
              <a:rPr lang="en-US" sz="2200" b="1" i="0" u="none" strike="noStrike" dirty="0">
                <a:solidFill>
                  <a:srgbClr val="303642"/>
                </a:solidFill>
                <a:effectLst/>
                <a:latin typeface="+mn-lt"/>
              </a:rPr>
              <a:t>hide and to configure which roles have access to cards and categories </a:t>
            </a:r>
            <a:r>
              <a:rPr lang="en-US" sz="2200" b="0" i="0" u="none" strike="noStrike" dirty="0">
                <a:solidFill>
                  <a:srgbClr val="303642"/>
                </a:solidFill>
                <a:effectLst/>
                <a:latin typeface="+mn-lt"/>
              </a:rPr>
              <a:t>of the Latest People Profile.</a:t>
            </a:r>
          </a:p>
          <a:p>
            <a:pPr rtl="0" fontAlgn="base">
              <a:spcBef>
                <a:spcPts val="0"/>
              </a:spcBef>
              <a:spcAft>
                <a:spcPts val="0"/>
              </a:spcAft>
              <a:buFont typeface="Arial" panose="020B0604020202020204" pitchFamily="34" charset="0"/>
              <a:buChar char="•"/>
            </a:pPr>
            <a:r>
              <a:rPr lang="en-US" sz="2200" b="0" i="0" u="none" strike="noStrike" dirty="0">
                <a:solidFill>
                  <a:srgbClr val="303642"/>
                </a:solidFill>
                <a:effectLst/>
                <a:latin typeface="+mn-lt"/>
              </a:rPr>
              <a:t>Custom </a:t>
            </a:r>
            <a:r>
              <a:rPr lang="en-US" sz="2200" b="1" i="0" u="none" strike="noStrike" dirty="0">
                <a:solidFill>
                  <a:srgbClr val="303642"/>
                </a:solidFill>
                <a:effectLst/>
                <a:latin typeface="+mn-lt"/>
              </a:rPr>
              <a:t>cards can be added to standard categories</a:t>
            </a:r>
            <a:r>
              <a:rPr lang="en-US" sz="2200" b="0" i="0" u="none" strike="noStrike" dirty="0">
                <a:solidFill>
                  <a:srgbClr val="303642"/>
                </a:solidFill>
                <a:effectLst/>
                <a:latin typeface="+mn-lt"/>
              </a:rPr>
              <a:t>.</a:t>
            </a:r>
          </a:p>
          <a:p>
            <a:pPr rtl="0" fontAlgn="base">
              <a:spcBef>
                <a:spcPts val="0"/>
              </a:spcBef>
              <a:spcAft>
                <a:spcPts val="0"/>
              </a:spcAft>
              <a:buFont typeface="Arial" panose="020B0604020202020204" pitchFamily="34" charset="0"/>
              <a:buChar char="•"/>
            </a:pPr>
            <a:r>
              <a:rPr lang="en-US" sz="2200" b="1" i="0" u="none" strike="noStrike" dirty="0">
                <a:solidFill>
                  <a:srgbClr val="303642"/>
                </a:solidFill>
                <a:effectLst/>
                <a:latin typeface="+mn-lt"/>
              </a:rPr>
              <a:t>Cards within sections can now be reordered</a:t>
            </a:r>
            <a:r>
              <a:rPr lang="en-US" sz="2200" b="0" i="0" u="none" strike="noStrike" dirty="0">
                <a:solidFill>
                  <a:srgbClr val="303642"/>
                </a:solidFill>
                <a:effectLst/>
                <a:latin typeface="+mn-lt"/>
              </a:rPr>
              <a:t>.</a:t>
            </a:r>
            <a:endParaRPr lang="en-US" sz="2200" b="1" i="0" u="none" strike="noStrike" dirty="0">
              <a:solidFill>
                <a:srgbClr val="303642"/>
              </a:solidFill>
              <a:effectLst/>
              <a:latin typeface="+mn-lt"/>
            </a:endParaRPr>
          </a:p>
          <a:p>
            <a:pPr rtl="0" fontAlgn="base">
              <a:spcBef>
                <a:spcPts val="0"/>
              </a:spcBef>
              <a:spcAft>
                <a:spcPts val="0"/>
              </a:spcAft>
              <a:buFont typeface="Arial" panose="020B0604020202020204" pitchFamily="34" charset="0"/>
              <a:buChar char="•"/>
            </a:pPr>
            <a:r>
              <a:rPr lang="en-US" sz="2200" b="0" i="0" u="none" strike="noStrike" dirty="0">
                <a:solidFill>
                  <a:srgbClr val="303642"/>
                </a:solidFill>
                <a:effectLst/>
                <a:latin typeface="+mn-lt"/>
              </a:rPr>
              <a:t>The </a:t>
            </a:r>
            <a:r>
              <a:rPr lang="en-US" sz="2200" b="1" i="0" u="none" strike="noStrike" dirty="0">
                <a:solidFill>
                  <a:srgbClr val="303642"/>
                </a:solidFill>
                <a:effectLst/>
                <a:latin typeface="+mn-lt"/>
              </a:rPr>
              <a:t>login name (login-based login) is now shown </a:t>
            </a:r>
            <a:r>
              <a:rPr lang="en-US" sz="2200" b="0" i="0" u="none" strike="noStrike" dirty="0">
                <a:solidFill>
                  <a:srgbClr val="303642"/>
                </a:solidFill>
                <a:effectLst/>
                <a:latin typeface="+mn-lt"/>
              </a:rPr>
              <a:t>instead of the username (employment-based login)</a:t>
            </a:r>
          </a:p>
          <a:p>
            <a:pPr rtl="0" fontAlgn="base">
              <a:spcBef>
                <a:spcPts val="0"/>
              </a:spcBef>
              <a:spcAft>
                <a:spcPts val="0"/>
              </a:spcAft>
              <a:buFont typeface="Arial" panose="020B0604020202020204" pitchFamily="34" charset="0"/>
              <a:buChar char="•"/>
            </a:pPr>
            <a:r>
              <a:rPr lang="en-US" sz="2200" b="1" i="0" u="none" strike="noStrike" dirty="0">
                <a:solidFill>
                  <a:srgbClr val="303642"/>
                </a:solidFill>
                <a:effectLst/>
                <a:latin typeface="+mn-lt"/>
              </a:rPr>
              <a:t>Employment indicator </a:t>
            </a:r>
            <a:r>
              <a:rPr lang="en-US" sz="2200" b="0" i="0" u="none" strike="noStrike" dirty="0">
                <a:solidFill>
                  <a:srgbClr val="303642"/>
                </a:solidFill>
                <a:effectLst/>
                <a:latin typeface="+mn-lt"/>
              </a:rPr>
              <a:t>(contingent worker and alumni) and</a:t>
            </a:r>
            <a:r>
              <a:rPr lang="en-US" sz="2200" b="1" i="0" u="none" strike="noStrike" dirty="0">
                <a:solidFill>
                  <a:srgbClr val="303642"/>
                </a:solidFill>
                <a:effectLst/>
                <a:latin typeface="+mn-lt"/>
              </a:rPr>
              <a:t> employment status </a:t>
            </a:r>
            <a:r>
              <a:rPr lang="en-US" sz="2200" b="0" i="0" u="none" strike="noStrike" dirty="0">
                <a:solidFill>
                  <a:srgbClr val="303642"/>
                </a:solidFill>
                <a:effectLst/>
                <a:latin typeface="+mn-lt"/>
              </a:rPr>
              <a:t>(inactive) are now </a:t>
            </a:r>
            <a:r>
              <a:rPr lang="en-US" sz="2200" b="1" i="0" u="none" strike="noStrike" dirty="0">
                <a:solidFill>
                  <a:srgbClr val="303642"/>
                </a:solidFill>
                <a:effectLst/>
                <a:latin typeface="+mn-lt"/>
              </a:rPr>
              <a:t>directly visible </a:t>
            </a:r>
            <a:r>
              <a:rPr lang="en-US" sz="2200" b="0" i="0" u="none" strike="noStrike" dirty="0">
                <a:solidFill>
                  <a:srgbClr val="303642"/>
                </a:solidFill>
                <a:effectLst/>
                <a:latin typeface="+mn-lt"/>
              </a:rPr>
              <a:t>under the name of employees.</a:t>
            </a:r>
            <a:endParaRPr lang="en-US" sz="2200" b="1" i="0" u="none" strike="noStrike" dirty="0">
              <a:solidFill>
                <a:srgbClr val="303642"/>
              </a:solidFill>
              <a:effectLst/>
              <a:latin typeface="+mn-lt"/>
            </a:endParaRPr>
          </a:p>
          <a:p>
            <a:pPr rtl="0" fontAlgn="base">
              <a:spcBef>
                <a:spcPts val="0"/>
              </a:spcBef>
              <a:spcAft>
                <a:spcPts val="0"/>
              </a:spcAft>
              <a:buFont typeface="Arial" panose="020B0604020202020204" pitchFamily="34" charset="0"/>
              <a:buChar char="•"/>
            </a:pPr>
            <a:r>
              <a:rPr lang="en-US" sz="2200" b="0" i="0" u="none" strike="noStrike" dirty="0">
                <a:solidFill>
                  <a:srgbClr val="303642"/>
                </a:solidFill>
                <a:effectLst/>
                <a:latin typeface="+mn-lt"/>
              </a:rPr>
              <a:t>The </a:t>
            </a:r>
            <a:r>
              <a:rPr lang="en-US" sz="2200" b="1" i="0" u="none" strike="noStrike" dirty="0">
                <a:solidFill>
                  <a:srgbClr val="303642"/>
                </a:solidFill>
                <a:effectLst/>
                <a:latin typeface="+mn-lt"/>
              </a:rPr>
              <a:t>date switcher </a:t>
            </a:r>
            <a:r>
              <a:rPr lang="en-US" sz="2200" b="0" i="0" u="none" strike="noStrike" dirty="0">
                <a:solidFill>
                  <a:srgbClr val="303642"/>
                </a:solidFill>
                <a:effectLst/>
                <a:latin typeface="+mn-lt"/>
              </a:rPr>
              <a:t>has been re-instated to be able to quickly access past and future records.</a:t>
            </a:r>
          </a:p>
          <a:p>
            <a:pPr rtl="0" fontAlgn="base">
              <a:spcBef>
                <a:spcPts val="0"/>
              </a:spcBef>
              <a:spcAft>
                <a:spcPts val="0"/>
              </a:spcAft>
              <a:buFont typeface="Arial" panose="020B0604020202020204" pitchFamily="34" charset="0"/>
              <a:buChar char="•"/>
            </a:pPr>
            <a:r>
              <a:rPr lang="en-US" sz="2200" b="0" i="0" u="none" strike="noStrike" dirty="0">
                <a:solidFill>
                  <a:srgbClr val="303642"/>
                </a:solidFill>
                <a:effectLst/>
                <a:latin typeface="+mn-lt"/>
              </a:rPr>
              <a:t>Field masking and data blocking have been re-instated.</a:t>
            </a:r>
          </a:p>
          <a:p>
            <a:pPr rtl="0" fontAlgn="base">
              <a:spcBef>
                <a:spcPts val="0"/>
              </a:spcBef>
              <a:spcAft>
                <a:spcPts val="0"/>
              </a:spcAft>
              <a:buFont typeface="Arial" panose="020B0604020202020204" pitchFamily="34" charset="0"/>
              <a:buChar char="•"/>
            </a:pPr>
            <a:r>
              <a:rPr lang="en-US" sz="2200" b="1" i="0" u="none" strike="noStrike" dirty="0">
                <a:solidFill>
                  <a:srgbClr val="303642"/>
                </a:solidFill>
                <a:effectLst/>
                <a:latin typeface="+mn-lt"/>
              </a:rPr>
              <a:t>Deep links </a:t>
            </a:r>
            <a:r>
              <a:rPr lang="en-US" sz="2200" b="0" i="0" u="none" strike="noStrike" dirty="0">
                <a:solidFill>
                  <a:srgbClr val="303642"/>
                </a:solidFill>
                <a:effectLst/>
                <a:latin typeface="+mn-lt"/>
              </a:rPr>
              <a:t>to cards and sections can be setup for easy access.</a:t>
            </a:r>
            <a:endParaRPr lang="en-US" sz="2200" b="1" i="0" u="none" strike="noStrike" dirty="0">
              <a:solidFill>
                <a:srgbClr val="303642"/>
              </a:solidFill>
              <a:effectLst/>
              <a:latin typeface="+mn-lt"/>
            </a:endParaRPr>
          </a:p>
          <a:p>
            <a:pPr rtl="0" fontAlgn="base">
              <a:spcBef>
                <a:spcPts val="0"/>
              </a:spcBef>
              <a:spcAft>
                <a:spcPts val="0"/>
              </a:spcAft>
              <a:buFont typeface="Arial" panose="020B0604020202020204" pitchFamily="34" charset="0"/>
              <a:buChar char="•"/>
            </a:pPr>
            <a:r>
              <a:rPr lang="en-US" sz="2200" b="0" i="0" u="none" strike="noStrike" dirty="0">
                <a:solidFill>
                  <a:srgbClr val="303642"/>
                </a:solidFill>
                <a:effectLst/>
                <a:latin typeface="+mn-lt"/>
              </a:rPr>
              <a:t>A lot of </a:t>
            </a:r>
            <a:r>
              <a:rPr lang="en-US" sz="2200" b="1" i="0" u="none" strike="noStrike" dirty="0">
                <a:solidFill>
                  <a:srgbClr val="303642"/>
                </a:solidFill>
                <a:effectLst/>
                <a:latin typeface="+mn-lt"/>
              </a:rPr>
              <a:t>cards have been enhanced</a:t>
            </a:r>
            <a:r>
              <a:rPr lang="en-US" sz="2200" b="0" i="0" u="none" strike="noStrike" dirty="0">
                <a:solidFill>
                  <a:srgbClr val="303642"/>
                </a:solidFill>
                <a:effectLst/>
                <a:latin typeface="+mn-lt"/>
              </a:rPr>
              <a:t>, the most important changes:</a:t>
            </a:r>
          </a:p>
          <a:p>
            <a:pPr marL="742950" lvl="1" indent="-285750" rtl="0" fontAlgn="base">
              <a:spcBef>
                <a:spcPts val="0"/>
              </a:spcBef>
              <a:spcAft>
                <a:spcPts val="0"/>
              </a:spcAft>
              <a:buFont typeface="Arial" panose="020B0604020202020204" pitchFamily="34" charset="0"/>
              <a:buChar char="•"/>
            </a:pPr>
            <a:r>
              <a:rPr lang="en-US" sz="2200" b="1" i="0" u="none" strike="noStrike" dirty="0">
                <a:solidFill>
                  <a:srgbClr val="303642"/>
                </a:solidFill>
                <a:effectLst/>
              </a:rPr>
              <a:t>Dependents</a:t>
            </a:r>
            <a:r>
              <a:rPr lang="en-US" sz="2200" b="0" i="0" u="none" strike="noStrike" dirty="0">
                <a:solidFill>
                  <a:srgbClr val="303642"/>
                </a:solidFill>
                <a:effectLst/>
              </a:rPr>
              <a:t>: names and additional information has been split into two categories.</a:t>
            </a:r>
            <a:endParaRPr lang="en-US" sz="2200" b="1" i="0" u="none" strike="noStrike" dirty="0">
              <a:solidFill>
                <a:srgbClr val="303642"/>
              </a:solidFill>
              <a:effectLst/>
            </a:endParaRPr>
          </a:p>
          <a:p>
            <a:pPr marL="742950" lvl="1" indent="-285750" rtl="0" fontAlgn="base">
              <a:spcBef>
                <a:spcPts val="0"/>
              </a:spcBef>
              <a:spcAft>
                <a:spcPts val="0"/>
              </a:spcAft>
              <a:buFont typeface="Arial" panose="020B0604020202020204" pitchFamily="34" charset="0"/>
              <a:buChar char="•"/>
            </a:pPr>
            <a:r>
              <a:rPr lang="en-US" sz="2200" b="1" i="0" u="none" strike="noStrike" dirty="0">
                <a:solidFill>
                  <a:srgbClr val="303642"/>
                </a:solidFill>
                <a:effectLst/>
              </a:rPr>
              <a:t>Organization Information</a:t>
            </a:r>
            <a:r>
              <a:rPr lang="en-US" sz="2200" b="0" i="0" u="none" strike="noStrike" dirty="0">
                <a:solidFill>
                  <a:srgbClr val="303642"/>
                </a:solidFill>
                <a:effectLst/>
              </a:rPr>
              <a:t>: position information now shown on the summary card.</a:t>
            </a:r>
            <a:endParaRPr lang="en-US" sz="2200" b="1" i="0" u="none" strike="noStrike" dirty="0">
              <a:solidFill>
                <a:srgbClr val="303642"/>
              </a:solidFill>
              <a:effectLst/>
            </a:endParaRPr>
          </a:p>
          <a:p>
            <a:pPr marL="742950" lvl="1" indent="-285750" rtl="0" fontAlgn="base">
              <a:spcBef>
                <a:spcPts val="0"/>
              </a:spcBef>
              <a:spcAft>
                <a:spcPts val="0"/>
              </a:spcAft>
              <a:buFont typeface="Arial" panose="020B0604020202020204" pitchFamily="34" charset="0"/>
              <a:buChar char="•"/>
            </a:pPr>
            <a:r>
              <a:rPr lang="en-US" sz="2200" b="1" i="0" u="none" strike="noStrike" dirty="0">
                <a:solidFill>
                  <a:srgbClr val="303642"/>
                </a:solidFill>
                <a:effectLst/>
              </a:rPr>
              <a:t>Compensation Information</a:t>
            </a:r>
            <a:r>
              <a:rPr lang="en-US" sz="2200" b="0" i="0" u="none" strike="noStrike" dirty="0">
                <a:solidFill>
                  <a:srgbClr val="303642"/>
                </a:solidFill>
                <a:effectLst/>
              </a:rPr>
              <a:t>: the total compensation history, salary positioning, salary vs team widgets have been re-introduced, and the new </a:t>
            </a:r>
            <a:r>
              <a:rPr lang="en-US" sz="2200" b="0" i="0" u="none" strike="noStrike" dirty="0" err="1">
                <a:solidFill>
                  <a:srgbClr val="303642"/>
                </a:solidFill>
                <a:effectLst/>
              </a:rPr>
              <a:t>compa</a:t>
            </a:r>
            <a:r>
              <a:rPr lang="en-US" sz="2200" b="0" i="0" u="none" strike="noStrike" dirty="0">
                <a:solidFill>
                  <a:srgbClr val="303642"/>
                </a:solidFill>
                <a:effectLst/>
              </a:rPr>
              <a:t> ratio vs team has been added.</a:t>
            </a:r>
            <a:endParaRPr lang="en-US" sz="2200" b="1" i="0" u="none" strike="noStrike" dirty="0">
              <a:solidFill>
                <a:srgbClr val="303642"/>
              </a:solidFill>
              <a:effectLst/>
            </a:endParaRPr>
          </a:p>
          <a:p>
            <a:pPr marL="742950" lvl="1" indent="-285750" rtl="0" fontAlgn="base">
              <a:spcBef>
                <a:spcPts val="0"/>
              </a:spcBef>
              <a:spcAft>
                <a:spcPts val="0"/>
              </a:spcAft>
              <a:buFont typeface="Arial" panose="020B0604020202020204" pitchFamily="34" charset="0"/>
              <a:buChar char="•"/>
            </a:pPr>
            <a:r>
              <a:rPr lang="en-US" sz="2200" b="1" i="0" u="none" strike="noStrike" dirty="0">
                <a:solidFill>
                  <a:srgbClr val="303642"/>
                </a:solidFill>
                <a:effectLst/>
              </a:rPr>
              <a:t>Performance and Goals</a:t>
            </a:r>
            <a:r>
              <a:rPr lang="en-US" sz="2200" b="0" i="0" u="none" strike="noStrike" dirty="0">
                <a:solidFill>
                  <a:srgbClr val="303642"/>
                </a:solidFill>
                <a:effectLst/>
              </a:rPr>
              <a:t>: redesign of all cards</a:t>
            </a:r>
            <a:endParaRPr lang="en-US" sz="2200" b="1" i="0" u="none" strike="noStrike" dirty="0">
              <a:solidFill>
                <a:srgbClr val="303642"/>
              </a:solidFill>
              <a:effectLst/>
            </a:endParaRPr>
          </a:p>
          <a:p>
            <a:pPr rtl="0" fontAlgn="base">
              <a:spcBef>
                <a:spcPts val="0"/>
              </a:spcBef>
              <a:spcAft>
                <a:spcPts val="0"/>
              </a:spcAft>
            </a:pPr>
            <a:br>
              <a:rPr lang="en-US" sz="2200" b="0" dirty="0">
                <a:effectLst/>
                <a:latin typeface="+mn-lt"/>
              </a:rPr>
            </a:br>
            <a:r>
              <a:rPr lang="en-US" sz="2200" b="0" i="0" u="none" strike="noStrike" dirty="0">
                <a:solidFill>
                  <a:srgbClr val="303642"/>
                </a:solidFill>
                <a:effectLst/>
                <a:latin typeface="+mn-lt"/>
              </a:rPr>
              <a:t>Some </a:t>
            </a:r>
            <a:r>
              <a:rPr lang="en-US" sz="2200" b="1" i="0" u="none" strike="noStrike" dirty="0">
                <a:solidFill>
                  <a:srgbClr val="303642"/>
                </a:solidFill>
                <a:effectLst/>
                <a:latin typeface="+mn-lt"/>
              </a:rPr>
              <a:t>cards have been added</a:t>
            </a:r>
            <a:r>
              <a:rPr lang="en-US" sz="2200" b="0" i="0" u="none" strike="noStrike" dirty="0">
                <a:solidFill>
                  <a:srgbClr val="303642"/>
                </a:solidFill>
                <a:effectLst/>
                <a:latin typeface="+mn-lt"/>
              </a:rPr>
              <a:t>, the most important additions:</a:t>
            </a:r>
          </a:p>
          <a:p>
            <a:pPr marL="742950" lvl="1" indent="-285750" rtl="0" fontAlgn="base">
              <a:spcBef>
                <a:spcPts val="0"/>
              </a:spcBef>
              <a:spcAft>
                <a:spcPts val="0"/>
              </a:spcAft>
              <a:buFont typeface="Arial" panose="020B0604020202020204" pitchFamily="34" charset="0"/>
              <a:buChar char="•"/>
            </a:pPr>
            <a:r>
              <a:rPr lang="en-US" sz="2200" b="1" i="0" u="none" strike="noStrike" dirty="0">
                <a:solidFill>
                  <a:srgbClr val="303642"/>
                </a:solidFill>
                <a:effectLst/>
              </a:rPr>
              <a:t>Personal Information</a:t>
            </a:r>
            <a:r>
              <a:rPr lang="en-US" sz="2200" b="0" i="0" u="none" strike="noStrike" dirty="0">
                <a:solidFill>
                  <a:srgbClr val="303642"/>
                </a:solidFill>
                <a:effectLst/>
              </a:rPr>
              <a:t>: Apprentice Management and Dismissal Protection.</a:t>
            </a:r>
            <a:endParaRPr lang="en-US" sz="2200" b="1" i="0" u="none" strike="noStrike" dirty="0">
              <a:solidFill>
                <a:srgbClr val="303642"/>
              </a:solidFill>
              <a:effectLst/>
            </a:endParaRPr>
          </a:p>
          <a:p>
            <a:pPr marL="742950" lvl="1" indent="-285750" rtl="0" fontAlgn="base">
              <a:spcBef>
                <a:spcPts val="0"/>
              </a:spcBef>
              <a:spcAft>
                <a:spcPts val="0"/>
              </a:spcAft>
              <a:buFont typeface="Arial" panose="020B0604020202020204" pitchFamily="34" charset="0"/>
              <a:buChar char="•"/>
            </a:pPr>
            <a:r>
              <a:rPr lang="en-US" sz="2200" b="1" i="0" u="none" strike="noStrike" dirty="0">
                <a:solidFill>
                  <a:srgbClr val="303642"/>
                </a:solidFill>
                <a:effectLst/>
              </a:rPr>
              <a:t>Job Data</a:t>
            </a:r>
            <a:r>
              <a:rPr lang="en-US" sz="2200" b="0" i="0" u="none" strike="noStrike" dirty="0">
                <a:solidFill>
                  <a:srgbClr val="303642"/>
                </a:solidFill>
                <a:effectLst/>
              </a:rPr>
              <a:t>: Higher Duty or Temporary Assignment, Employee Cost Assignment, Financing Information, Pension Payout</a:t>
            </a:r>
            <a:endParaRPr lang="en-US" sz="2200" b="1" i="0" u="none" strike="noStrike" dirty="0">
              <a:solidFill>
                <a:srgbClr val="303642"/>
              </a:solidFill>
              <a:effectLst/>
            </a:endParaRPr>
          </a:p>
          <a:p>
            <a:pPr marL="742950" lvl="1" indent="-285750" rtl="0" fontAlgn="base">
              <a:spcBef>
                <a:spcPts val="0"/>
              </a:spcBef>
              <a:spcAft>
                <a:spcPts val="0"/>
              </a:spcAft>
              <a:buFont typeface="Arial" panose="020B0604020202020204" pitchFamily="34" charset="0"/>
              <a:buChar char="•"/>
            </a:pPr>
            <a:r>
              <a:rPr lang="en-US" sz="2200" b="1" i="0" u="none" strike="noStrike" dirty="0">
                <a:solidFill>
                  <a:srgbClr val="303642"/>
                </a:solidFill>
                <a:effectLst/>
              </a:rPr>
              <a:t>Compensation</a:t>
            </a:r>
            <a:r>
              <a:rPr lang="en-US" sz="2200" b="0" i="0" u="none" strike="noStrike" dirty="0">
                <a:solidFill>
                  <a:srgbClr val="303642"/>
                </a:solidFill>
                <a:effectLst/>
              </a:rPr>
              <a:t>: Advances</a:t>
            </a:r>
            <a:endParaRPr lang="en-US" sz="2200" b="1" i="0" u="none" strike="noStrike" dirty="0">
              <a:solidFill>
                <a:srgbClr val="303642"/>
              </a:solidFill>
              <a:effectLst/>
            </a:endParaRPr>
          </a:p>
          <a:p>
            <a:pPr marL="742950" lvl="1" indent="-285750" rtl="0" fontAlgn="base">
              <a:spcBef>
                <a:spcPts val="0"/>
              </a:spcBef>
              <a:spcAft>
                <a:spcPts val="0"/>
              </a:spcAft>
              <a:buFont typeface="Arial" panose="020B0604020202020204" pitchFamily="34" charset="0"/>
              <a:buChar char="•"/>
            </a:pPr>
            <a:r>
              <a:rPr lang="en-US" sz="2200" b="1" i="0" u="none" strike="noStrike" dirty="0">
                <a:solidFill>
                  <a:srgbClr val="303642"/>
                </a:solidFill>
                <a:effectLst/>
              </a:rPr>
              <a:t>Benefits</a:t>
            </a:r>
            <a:r>
              <a:rPr lang="en-US" sz="2200" b="0" i="0" u="none" strike="noStrike" dirty="0">
                <a:solidFill>
                  <a:srgbClr val="303642"/>
                </a:solidFill>
                <a:effectLst/>
              </a:rPr>
              <a:t> (new category): Enrolled Benefits, Benefit Actions, Important Links</a:t>
            </a:r>
            <a:endParaRPr lang="en-US" sz="2200" b="1" i="0" u="none" strike="noStrike" dirty="0">
              <a:solidFill>
                <a:srgbClr val="303642"/>
              </a:solidFill>
              <a:effectLst/>
            </a:endParaRPr>
          </a:p>
          <a:p>
            <a:pPr marL="742950" lvl="1" indent="-285750" rtl="0" fontAlgn="base">
              <a:spcBef>
                <a:spcPts val="0"/>
              </a:spcBef>
              <a:spcAft>
                <a:spcPts val="0"/>
              </a:spcAft>
              <a:buFont typeface="Arial" panose="020B0604020202020204" pitchFamily="34" charset="0"/>
              <a:buChar char="•"/>
            </a:pPr>
            <a:r>
              <a:rPr lang="en-US" sz="2200" b="1" i="0" u="none" strike="noStrike" dirty="0">
                <a:solidFill>
                  <a:srgbClr val="303642"/>
                </a:solidFill>
                <a:effectLst/>
              </a:rPr>
              <a:t>Payroll</a:t>
            </a:r>
            <a:r>
              <a:rPr lang="en-US" sz="2200" b="0" i="0" u="none" strike="noStrike" dirty="0">
                <a:solidFill>
                  <a:srgbClr val="303642"/>
                </a:solidFill>
                <a:effectLst/>
              </a:rPr>
              <a:t> (new category): Pay Statements, Payroll Information</a:t>
            </a:r>
            <a:endParaRPr lang="en-US" sz="2200" b="1" i="0" u="none" strike="noStrike" dirty="0">
              <a:solidFill>
                <a:srgbClr val="303642"/>
              </a:solidFill>
              <a:effectLst/>
            </a:endParaRPr>
          </a:p>
          <a:p>
            <a:r>
              <a:rPr lang="en-US" sz="2200" b="1" i="0" u="none" strike="noStrike" dirty="0">
                <a:solidFill>
                  <a:srgbClr val="303642"/>
                </a:solidFill>
                <a:effectLst/>
                <a:latin typeface="+mn-lt"/>
              </a:rPr>
              <a:t>Learning and Development</a:t>
            </a:r>
            <a:r>
              <a:rPr lang="en-US" sz="2200" b="0" i="0" u="none" strike="noStrike" dirty="0">
                <a:solidFill>
                  <a:srgbClr val="303642"/>
                </a:solidFill>
                <a:effectLst/>
                <a:latin typeface="+mn-lt"/>
              </a:rPr>
              <a:t>: Opportunity Marketplace Assignments, Learning History, Required Learning</a:t>
            </a:r>
            <a:endParaRPr lang="en-US" sz="2200" dirty="0">
              <a:latin typeface="+mn-lt"/>
            </a:endParaRPr>
          </a:p>
        </p:txBody>
      </p:sp>
      <p:sp>
        <p:nvSpPr>
          <p:cNvPr id="3" name="Title 2">
            <a:extLst>
              <a:ext uri="{FF2B5EF4-FFF2-40B4-BE49-F238E27FC236}">
                <a16:creationId xmlns:a16="http://schemas.microsoft.com/office/drawing/2014/main" id="{39CE67AF-F8FB-1C3F-5DD1-2099292C5D78}"/>
              </a:ext>
            </a:extLst>
          </p:cNvPr>
          <p:cNvSpPr>
            <a:spLocks noGrp="1"/>
          </p:cNvSpPr>
          <p:nvPr>
            <p:ph type="title"/>
          </p:nvPr>
        </p:nvSpPr>
        <p:spPr>
          <a:xfrm>
            <a:off x="1047088" y="574013"/>
            <a:ext cx="18031667" cy="1340005"/>
          </a:xfrm>
        </p:spPr>
        <p:txBody>
          <a:bodyPr/>
          <a:lstStyle/>
          <a:p>
            <a:r>
              <a:rPr lang="es-ES" dirty="0">
                <a:solidFill>
                  <a:schemeClr val="accent1">
                    <a:lumMod val="75000"/>
                  </a:schemeClr>
                </a:solidFill>
              </a:rPr>
              <a:t>New </a:t>
            </a:r>
            <a:r>
              <a:rPr lang="es-ES" dirty="0" err="1">
                <a:solidFill>
                  <a:schemeClr val="accent1">
                    <a:lumMod val="75000"/>
                  </a:schemeClr>
                </a:solidFill>
              </a:rPr>
              <a:t>features</a:t>
            </a:r>
            <a:r>
              <a:rPr lang="es-ES" dirty="0">
                <a:solidFill>
                  <a:schemeClr val="accent1">
                    <a:lumMod val="75000"/>
                  </a:schemeClr>
                </a:solidFill>
              </a:rPr>
              <a:t> </a:t>
            </a:r>
            <a:r>
              <a:rPr lang="es-ES" dirty="0" err="1">
                <a:solidFill>
                  <a:schemeClr val="accent1">
                    <a:lumMod val="75000"/>
                  </a:schemeClr>
                </a:solidFill>
              </a:rPr>
              <a:t>for</a:t>
            </a:r>
            <a:r>
              <a:rPr lang="es-ES" dirty="0">
                <a:solidFill>
                  <a:schemeClr val="accent1">
                    <a:lumMod val="75000"/>
                  </a:schemeClr>
                </a:solidFill>
              </a:rPr>
              <a:t> </a:t>
            </a:r>
            <a:r>
              <a:rPr lang="es-ES" dirty="0" err="1">
                <a:solidFill>
                  <a:schemeClr val="accent1">
                    <a:lumMod val="75000"/>
                  </a:schemeClr>
                </a:solidFill>
              </a:rPr>
              <a:t>latest</a:t>
            </a:r>
            <a:r>
              <a:rPr lang="es-ES" dirty="0">
                <a:solidFill>
                  <a:schemeClr val="accent1">
                    <a:lumMod val="75000"/>
                  </a:schemeClr>
                </a:solidFill>
              </a:rPr>
              <a:t> </a:t>
            </a:r>
            <a:r>
              <a:rPr lang="es-ES" dirty="0" err="1">
                <a:solidFill>
                  <a:schemeClr val="accent1">
                    <a:lumMod val="75000"/>
                  </a:schemeClr>
                </a:solidFill>
              </a:rPr>
              <a:t>people</a:t>
            </a:r>
            <a:r>
              <a:rPr lang="es-ES" dirty="0">
                <a:solidFill>
                  <a:schemeClr val="accent1">
                    <a:lumMod val="75000"/>
                  </a:schemeClr>
                </a:solidFill>
              </a:rPr>
              <a:t> </a:t>
            </a:r>
            <a:r>
              <a:rPr lang="es-ES" dirty="0" err="1">
                <a:solidFill>
                  <a:schemeClr val="accent1">
                    <a:lumMod val="75000"/>
                  </a:schemeClr>
                </a:solidFill>
              </a:rPr>
              <a:t>profile</a:t>
            </a:r>
            <a:endParaRPr lang="en-US" dirty="0">
              <a:solidFill>
                <a:schemeClr val="accent1">
                  <a:lumMod val="75000"/>
                </a:schemeClr>
              </a:solidFill>
            </a:endParaRPr>
          </a:p>
        </p:txBody>
      </p:sp>
    </p:spTree>
    <p:extLst>
      <p:ext uri="{BB962C8B-B14F-4D97-AF65-F5344CB8AC3E}">
        <p14:creationId xmlns:p14="http://schemas.microsoft.com/office/powerpoint/2010/main" val="670394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E95ADCB-D902-BDCF-3528-51A3227FF577}"/>
              </a:ext>
            </a:extLst>
          </p:cNvPr>
          <p:cNvSpPr>
            <a:spLocks noGrp="1"/>
          </p:cNvSpPr>
          <p:nvPr>
            <p:ph type="body" sz="quarter" idx="13"/>
          </p:nvPr>
        </p:nvSpPr>
        <p:spPr>
          <a:xfrm>
            <a:off x="1047089" y="2922592"/>
            <a:ext cx="8080870" cy="5708649"/>
          </a:xfrm>
        </p:spPr>
        <p:txBody>
          <a:bodyPr>
            <a:normAutofit fontScale="85000" lnSpcReduction="10000"/>
          </a:bodyPr>
          <a:lstStyle/>
          <a:p>
            <a:pPr algn="l"/>
            <a:r>
              <a:rPr lang="en-US" sz="3200" b="0" i="0" dirty="0">
                <a:solidFill>
                  <a:srgbClr val="424242"/>
                </a:solidFill>
                <a:effectLst/>
                <a:latin typeface="+mn-lt"/>
              </a:rPr>
              <a:t>SAP Joule Digital Agent now supports 10 new languages: German, French, Spanish, Portuguese, Japanese, Korean, Chinese (Simplified), Vietnamese, Greek, and Polish. You can also ask questions in other languages, and Joule will respond in English.</a:t>
            </a:r>
          </a:p>
          <a:p>
            <a:pPr algn="l"/>
            <a:r>
              <a:rPr lang="en-US" sz="3200" b="0" i="0" dirty="0">
                <a:solidFill>
                  <a:srgbClr val="424242"/>
                </a:solidFill>
                <a:effectLst/>
                <a:latin typeface="+mn-lt"/>
              </a:rPr>
              <a:t>SAP Joule is now integrated into the SAP SuccessFactors Mobile app for both iOS and Android.</a:t>
            </a:r>
          </a:p>
          <a:p>
            <a:pPr algn="l"/>
            <a:r>
              <a:rPr lang="en-US" sz="3200" b="0" i="0" dirty="0">
                <a:solidFill>
                  <a:srgbClr val="424242"/>
                </a:solidFill>
                <a:effectLst/>
                <a:latin typeface="+mn-lt"/>
              </a:rPr>
              <a:t>SAP is continuously enhancing Joule, with new features added regularly. The latest updates were released in December 2024, January 2025, and March 2025. Most new features are automatically available, but some require setting up Employee Central Quick Actions first.</a:t>
            </a:r>
          </a:p>
          <a:p>
            <a:pPr algn="l"/>
            <a:r>
              <a:rPr lang="en-US" sz="3200" b="0" i="0" dirty="0">
                <a:solidFill>
                  <a:srgbClr val="424242"/>
                </a:solidFill>
                <a:effectLst/>
                <a:latin typeface="+mn-lt"/>
              </a:rPr>
              <a:t>In Australia, the UK, and the USA, Joule can explain employee pay statements.</a:t>
            </a:r>
          </a:p>
          <a:p>
            <a:endParaRPr lang="en-US" dirty="0"/>
          </a:p>
        </p:txBody>
      </p:sp>
      <p:sp>
        <p:nvSpPr>
          <p:cNvPr id="3" name="Title 2">
            <a:extLst>
              <a:ext uri="{FF2B5EF4-FFF2-40B4-BE49-F238E27FC236}">
                <a16:creationId xmlns:a16="http://schemas.microsoft.com/office/drawing/2014/main" id="{0C7490C5-C166-3FC9-6DC0-3998ADBFE7D6}"/>
              </a:ext>
            </a:extLst>
          </p:cNvPr>
          <p:cNvSpPr>
            <a:spLocks noGrp="1"/>
          </p:cNvSpPr>
          <p:nvPr>
            <p:ph type="title"/>
          </p:nvPr>
        </p:nvSpPr>
        <p:spPr/>
        <p:txBody>
          <a:bodyPr/>
          <a:lstStyle/>
          <a:p>
            <a:r>
              <a:rPr lang="es-ES" dirty="0" err="1">
                <a:solidFill>
                  <a:schemeClr val="accent1">
                    <a:lumMod val="75000"/>
                  </a:schemeClr>
                </a:solidFill>
              </a:rPr>
              <a:t>Sap</a:t>
            </a:r>
            <a:r>
              <a:rPr lang="es-ES" dirty="0">
                <a:solidFill>
                  <a:schemeClr val="accent1">
                    <a:lumMod val="75000"/>
                  </a:schemeClr>
                </a:solidFill>
              </a:rPr>
              <a:t> joule digital </a:t>
            </a:r>
            <a:r>
              <a:rPr lang="es-ES" dirty="0" err="1">
                <a:solidFill>
                  <a:schemeClr val="accent1">
                    <a:lumMod val="75000"/>
                  </a:schemeClr>
                </a:solidFill>
              </a:rPr>
              <a:t>agent</a:t>
            </a:r>
            <a:r>
              <a:rPr lang="es-ES" dirty="0">
                <a:solidFill>
                  <a:schemeClr val="accent1">
                    <a:lumMod val="75000"/>
                  </a:schemeClr>
                </a:solidFill>
              </a:rPr>
              <a:t> </a:t>
            </a:r>
            <a:r>
              <a:rPr lang="es-ES" dirty="0" err="1">
                <a:solidFill>
                  <a:schemeClr val="accent1">
                    <a:lumMod val="75000"/>
                  </a:schemeClr>
                </a:solidFill>
              </a:rPr>
              <a:t>enhancements</a:t>
            </a:r>
            <a:endParaRPr lang="en-US" dirty="0">
              <a:solidFill>
                <a:schemeClr val="accent1">
                  <a:lumMod val="75000"/>
                </a:schemeClr>
              </a:solidFill>
            </a:endParaRPr>
          </a:p>
        </p:txBody>
      </p:sp>
      <p:pic>
        <p:nvPicPr>
          <p:cNvPr id="2050" name="Picture 2">
            <a:extLst>
              <a:ext uri="{FF2B5EF4-FFF2-40B4-BE49-F238E27FC236}">
                <a16:creationId xmlns:a16="http://schemas.microsoft.com/office/drawing/2014/main" id="{60086F24-16CD-6F35-01FD-EBE4AD26A5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3088" y="2628235"/>
            <a:ext cx="8648090" cy="6297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4109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6A13E5-49B9-8F87-8279-2A8E6127FA6C}"/>
              </a:ext>
            </a:extLst>
          </p:cNvPr>
          <p:cNvSpPr>
            <a:spLocks noGrp="1"/>
          </p:cNvSpPr>
          <p:nvPr>
            <p:ph type="body" sz="quarter" idx="13"/>
          </p:nvPr>
        </p:nvSpPr>
        <p:spPr>
          <a:xfrm>
            <a:off x="1047089" y="2922592"/>
            <a:ext cx="8385670" cy="5708649"/>
          </a:xfrm>
        </p:spPr>
        <p:txBody>
          <a:bodyPr/>
          <a:lstStyle/>
          <a:p>
            <a:r>
              <a:rPr lang="en-US" sz="2400" b="0" i="0" dirty="0">
                <a:solidFill>
                  <a:srgbClr val="424242"/>
                </a:solidFill>
                <a:effectLst/>
                <a:latin typeface="+mn-lt"/>
              </a:rPr>
              <a:t>SAP has simplified the process for enabling </a:t>
            </a:r>
            <a:r>
              <a:rPr lang="en-US" sz="2400" b="0" i="0" dirty="0" err="1">
                <a:solidFill>
                  <a:srgbClr val="424242"/>
                </a:solidFill>
                <a:effectLst/>
                <a:latin typeface="+mn-lt"/>
              </a:rPr>
              <a:t>WalkMe</a:t>
            </a:r>
            <a:r>
              <a:rPr lang="en-US" sz="2400" b="0" i="0" dirty="0">
                <a:solidFill>
                  <a:srgbClr val="424242"/>
                </a:solidFill>
                <a:effectLst/>
                <a:latin typeface="+mn-lt"/>
              </a:rPr>
              <a:t> functionality and has released free content that users can utilize. However, if you want to create your own content, you'll need a premium </a:t>
            </a:r>
            <a:r>
              <a:rPr lang="en-US" sz="2400" b="0" i="0" dirty="0" err="1">
                <a:solidFill>
                  <a:srgbClr val="424242"/>
                </a:solidFill>
                <a:effectLst/>
                <a:latin typeface="+mn-lt"/>
              </a:rPr>
              <a:t>WalkMe</a:t>
            </a:r>
            <a:r>
              <a:rPr lang="en-US" sz="2400" b="0" i="0" dirty="0">
                <a:solidFill>
                  <a:srgbClr val="424242"/>
                </a:solidFill>
                <a:effectLst/>
                <a:latin typeface="+mn-lt"/>
              </a:rPr>
              <a:t> license.</a:t>
            </a:r>
          </a:p>
          <a:p>
            <a:r>
              <a:rPr lang="en-US" sz="2400" b="0" i="0" dirty="0">
                <a:solidFill>
                  <a:srgbClr val="424242"/>
                </a:solidFill>
                <a:effectLst/>
                <a:latin typeface="+mn-lt"/>
              </a:rPr>
              <a:t>SAP has introduced 10 standard guided tours with the 1H 2025 release, available in US English. Out of these, 8 tours are designed for end users and 2 for administrators. SAP plans to deliver more guided tours in the future.</a:t>
            </a:r>
          </a:p>
          <a:p>
            <a:endParaRPr lang="en-US" dirty="0"/>
          </a:p>
        </p:txBody>
      </p:sp>
      <p:sp>
        <p:nvSpPr>
          <p:cNvPr id="3" name="Title 2">
            <a:extLst>
              <a:ext uri="{FF2B5EF4-FFF2-40B4-BE49-F238E27FC236}">
                <a16:creationId xmlns:a16="http://schemas.microsoft.com/office/drawing/2014/main" id="{B7578F58-F9C7-D2CD-BBA0-91768D5360F4}"/>
              </a:ext>
            </a:extLst>
          </p:cNvPr>
          <p:cNvSpPr>
            <a:spLocks noGrp="1"/>
          </p:cNvSpPr>
          <p:nvPr>
            <p:ph type="title"/>
          </p:nvPr>
        </p:nvSpPr>
        <p:spPr/>
        <p:txBody>
          <a:bodyPr/>
          <a:lstStyle/>
          <a:p>
            <a:r>
              <a:rPr lang="es-ES" dirty="0">
                <a:solidFill>
                  <a:schemeClr val="accent1">
                    <a:lumMod val="75000"/>
                  </a:schemeClr>
                </a:solidFill>
              </a:rPr>
              <a:t>Free AND PREMIUM WALKME FUNCTIONALITY</a:t>
            </a:r>
            <a:endParaRPr lang="en-US" dirty="0">
              <a:solidFill>
                <a:schemeClr val="accent1">
                  <a:lumMod val="75000"/>
                </a:schemeClr>
              </a:solidFill>
            </a:endParaRPr>
          </a:p>
        </p:txBody>
      </p:sp>
      <p:pic>
        <p:nvPicPr>
          <p:cNvPr id="3075" name="Picture 3" descr="Entry point of WalkMe guided tours">
            <a:extLst>
              <a:ext uri="{FF2B5EF4-FFF2-40B4-BE49-F238E27FC236}">
                <a16:creationId xmlns:a16="http://schemas.microsoft.com/office/drawing/2014/main" id="{DECA96B6-735D-912A-CF15-88857E2FA4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9315" y="2947144"/>
            <a:ext cx="9361863" cy="4969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5085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8E29CD-252A-0A90-8ABB-4CD4CD679642}"/>
              </a:ext>
            </a:extLst>
          </p:cNvPr>
          <p:cNvSpPr>
            <a:spLocks noGrp="1"/>
          </p:cNvSpPr>
          <p:nvPr>
            <p:ph type="body" sz="quarter" idx="13"/>
          </p:nvPr>
        </p:nvSpPr>
        <p:spPr>
          <a:xfrm>
            <a:off x="1047088" y="2922592"/>
            <a:ext cx="6396449" cy="5708649"/>
          </a:xfrm>
        </p:spPr>
        <p:txBody>
          <a:bodyPr>
            <a:normAutofit/>
          </a:bodyPr>
          <a:lstStyle/>
          <a:p>
            <a:r>
              <a:rPr lang="en-US" sz="2800" dirty="0"/>
              <a:t>SAP has expanded the AI writing assistant to more text fields across the SuccessFactors suite, building on the functionality introduced in the previous release. This assistant helps improve the content of text fields and now includes the ability to automatically translate values from US English into other enabled languages. Note that these features require AI Units.</a:t>
            </a:r>
          </a:p>
        </p:txBody>
      </p:sp>
      <p:sp>
        <p:nvSpPr>
          <p:cNvPr id="3" name="Title 2">
            <a:extLst>
              <a:ext uri="{FF2B5EF4-FFF2-40B4-BE49-F238E27FC236}">
                <a16:creationId xmlns:a16="http://schemas.microsoft.com/office/drawing/2014/main" id="{30B61B32-777D-26E0-A256-6DA8EF66AFF6}"/>
              </a:ext>
            </a:extLst>
          </p:cNvPr>
          <p:cNvSpPr>
            <a:spLocks noGrp="1"/>
          </p:cNvSpPr>
          <p:nvPr>
            <p:ph type="title"/>
          </p:nvPr>
        </p:nvSpPr>
        <p:spPr/>
        <p:txBody>
          <a:bodyPr/>
          <a:lstStyle/>
          <a:p>
            <a:r>
              <a:rPr lang="es-ES" dirty="0">
                <a:solidFill>
                  <a:schemeClr val="accent1">
                    <a:lumMod val="75000"/>
                  </a:schemeClr>
                </a:solidFill>
              </a:rPr>
              <a:t>TEXT FIELD ENHANCEMENTS</a:t>
            </a:r>
            <a:endParaRPr lang="en-US" dirty="0">
              <a:solidFill>
                <a:schemeClr val="accent1">
                  <a:lumMod val="75000"/>
                </a:schemeClr>
              </a:solidFill>
            </a:endParaRPr>
          </a:p>
        </p:txBody>
      </p:sp>
      <p:pic>
        <p:nvPicPr>
          <p:cNvPr id="4098" name="Picture 2">
            <a:extLst>
              <a:ext uri="{FF2B5EF4-FFF2-40B4-BE49-F238E27FC236}">
                <a16:creationId xmlns:a16="http://schemas.microsoft.com/office/drawing/2014/main" id="{4EDCCE63-7BBC-7919-CD44-E667297C30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52050" y="2922592"/>
            <a:ext cx="8648700" cy="4629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7633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94ACB7-4266-0992-1CB0-5D7D323A8D5D}"/>
              </a:ext>
            </a:extLst>
          </p:cNvPr>
          <p:cNvSpPr>
            <a:spLocks noGrp="1"/>
          </p:cNvSpPr>
          <p:nvPr>
            <p:ph type="body" sz="quarter" idx="13"/>
          </p:nvPr>
        </p:nvSpPr>
        <p:spPr>
          <a:xfrm>
            <a:off x="1047089" y="2922592"/>
            <a:ext cx="8048786" cy="5708649"/>
          </a:xfrm>
        </p:spPr>
        <p:txBody>
          <a:bodyPr>
            <a:normAutofit/>
          </a:bodyPr>
          <a:lstStyle/>
          <a:p>
            <a:r>
              <a:rPr lang="en-US" sz="2400" b="0" i="0" u="none" strike="noStrike" dirty="0">
                <a:solidFill>
                  <a:srgbClr val="303642"/>
                </a:solidFill>
                <a:effectLst/>
                <a:latin typeface="Roboto" panose="02000000000000000000" pitchFamily="2" charset="0"/>
              </a:rPr>
              <a:t>SAP has added a new standard element to the employee profile to hold the company (legal entity) of an employee.</a:t>
            </a:r>
          </a:p>
          <a:p>
            <a:endParaRPr lang="en-US" sz="2400" b="0" i="0" u="none" strike="noStrike" dirty="0">
              <a:solidFill>
                <a:srgbClr val="303642"/>
              </a:solidFill>
              <a:effectLst/>
              <a:latin typeface="Roboto" panose="02000000000000000000" pitchFamily="2" charset="0"/>
            </a:endParaRPr>
          </a:p>
          <a:p>
            <a:pPr rtl="0">
              <a:spcBef>
                <a:spcPts val="0"/>
              </a:spcBef>
              <a:spcAft>
                <a:spcPts val="0"/>
              </a:spcAft>
            </a:pPr>
            <a:r>
              <a:rPr lang="en-US" sz="2400" dirty="0">
                <a:solidFill>
                  <a:srgbClr val="303642"/>
                </a:solidFill>
                <a:latin typeface="Roboto" panose="02000000000000000000" pitchFamily="2" charset="0"/>
              </a:rPr>
              <a:t>T</a:t>
            </a:r>
            <a:r>
              <a:rPr lang="en-US" sz="2400" b="0" i="0" u="none" strike="noStrike" dirty="0">
                <a:solidFill>
                  <a:srgbClr val="303642"/>
                </a:solidFill>
                <a:effectLst/>
                <a:latin typeface="Roboto" panose="02000000000000000000" pitchFamily="2" charset="0"/>
              </a:rPr>
              <a:t>he string field value is HRIS synced from Employee Central to ensure data consistency and accuracy.</a:t>
            </a:r>
            <a:endParaRPr lang="en-US" sz="2000" b="0" dirty="0">
              <a:effectLst/>
            </a:endParaRPr>
          </a:p>
          <a:p>
            <a:br>
              <a:rPr lang="en-US" sz="2000" dirty="0"/>
            </a:br>
            <a:endParaRPr lang="en-US" sz="2400" dirty="0"/>
          </a:p>
        </p:txBody>
      </p:sp>
      <p:sp>
        <p:nvSpPr>
          <p:cNvPr id="3" name="Title 2">
            <a:extLst>
              <a:ext uri="{FF2B5EF4-FFF2-40B4-BE49-F238E27FC236}">
                <a16:creationId xmlns:a16="http://schemas.microsoft.com/office/drawing/2014/main" id="{39E21D74-A8FD-3223-32DC-2649E60F2FCA}"/>
              </a:ext>
            </a:extLst>
          </p:cNvPr>
          <p:cNvSpPr>
            <a:spLocks noGrp="1"/>
          </p:cNvSpPr>
          <p:nvPr>
            <p:ph type="title"/>
          </p:nvPr>
        </p:nvSpPr>
        <p:spPr/>
        <p:txBody>
          <a:bodyPr/>
          <a:lstStyle/>
          <a:p>
            <a:r>
              <a:rPr lang="es-ES" dirty="0">
                <a:solidFill>
                  <a:schemeClr val="accent1">
                    <a:lumMod val="75000"/>
                  </a:schemeClr>
                </a:solidFill>
              </a:rPr>
              <a:t>Company </a:t>
            </a:r>
            <a:r>
              <a:rPr lang="es-ES" dirty="0" err="1">
                <a:solidFill>
                  <a:schemeClr val="accent1">
                    <a:lumMod val="75000"/>
                  </a:schemeClr>
                </a:solidFill>
              </a:rPr>
              <a:t>field</a:t>
            </a:r>
            <a:r>
              <a:rPr lang="es-ES" dirty="0">
                <a:solidFill>
                  <a:schemeClr val="accent1">
                    <a:lumMod val="75000"/>
                  </a:schemeClr>
                </a:solidFill>
              </a:rPr>
              <a:t> </a:t>
            </a:r>
            <a:r>
              <a:rPr lang="es-ES" dirty="0" err="1">
                <a:solidFill>
                  <a:schemeClr val="accent1">
                    <a:lumMod val="75000"/>
                  </a:schemeClr>
                </a:solidFill>
              </a:rPr>
              <a:t>added</a:t>
            </a:r>
            <a:r>
              <a:rPr lang="es-ES" dirty="0">
                <a:solidFill>
                  <a:schemeClr val="accent1">
                    <a:lumMod val="75000"/>
                  </a:schemeClr>
                </a:solidFill>
              </a:rPr>
              <a:t> </a:t>
            </a:r>
            <a:r>
              <a:rPr lang="es-ES" dirty="0" err="1">
                <a:solidFill>
                  <a:schemeClr val="accent1">
                    <a:lumMod val="75000"/>
                  </a:schemeClr>
                </a:solidFill>
              </a:rPr>
              <a:t>to</a:t>
            </a:r>
            <a:r>
              <a:rPr lang="es-ES" dirty="0">
                <a:solidFill>
                  <a:schemeClr val="accent1">
                    <a:lumMod val="75000"/>
                  </a:schemeClr>
                </a:solidFill>
              </a:rPr>
              <a:t> </a:t>
            </a:r>
            <a:r>
              <a:rPr lang="es-ES" dirty="0" err="1">
                <a:solidFill>
                  <a:schemeClr val="accent1">
                    <a:lumMod val="75000"/>
                  </a:schemeClr>
                </a:solidFill>
              </a:rPr>
              <a:t>employee</a:t>
            </a:r>
            <a:r>
              <a:rPr lang="es-ES" dirty="0">
                <a:solidFill>
                  <a:schemeClr val="accent1">
                    <a:lumMod val="75000"/>
                  </a:schemeClr>
                </a:solidFill>
              </a:rPr>
              <a:t> </a:t>
            </a:r>
            <a:r>
              <a:rPr lang="es-ES" dirty="0" err="1">
                <a:solidFill>
                  <a:schemeClr val="accent1">
                    <a:lumMod val="75000"/>
                  </a:schemeClr>
                </a:solidFill>
              </a:rPr>
              <a:t>profile</a:t>
            </a:r>
            <a:endParaRPr lang="en-US" dirty="0">
              <a:solidFill>
                <a:schemeClr val="accent1">
                  <a:lumMod val="75000"/>
                </a:schemeClr>
              </a:solidFill>
            </a:endParaRPr>
          </a:p>
        </p:txBody>
      </p:sp>
    </p:spTree>
    <p:extLst>
      <p:ext uri="{BB962C8B-B14F-4D97-AF65-F5344CB8AC3E}">
        <p14:creationId xmlns:p14="http://schemas.microsoft.com/office/powerpoint/2010/main" val="669756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F80151-5A65-DB80-675F-CA88FEC5C7C5}"/>
              </a:ext>
            </a:extLst>
          </p:cNvPr>
          <p:cNvSpPr>
            <a:spLocks noGrp="1"/>
          </p:cNvSpPr>
          <p:nvPr>
            <p:ph type="body" sz="quarter" idx="13"/>
          </p:nvPr>
        </p:nvSpPr>
        <p:spPr/>
        <p:txBody>
          <a:bodyPr/>
          <a:lstStyle/>
          <a:p>
            <a:pPr algn="l"/>
            <a:r>
              <a:rPr lang="en-US" sz="2800" b="0" i="0" dirty="0">
                <a:solidFill>
                  <a:srgbClr val="424242"/>
                </a:solidFill>
                <a:effectLst/>
                <a:latin typeface="Segoe Sans"/>
              </a:rPr>
              <a:t>The General Display Name feature was introduced two years ago, allowing customers to configure employee names for consistent display across the SAP SuccessFactors HXM Suite.</a:t>
            </a:r>
          </a:p>
          <a:p>
            <a:pPr algn="l">
              <a:buFont typeface="Arial" panose="020B0604020202020204" pitchFamily="34" charset="0"/>
              <a:buChar char="•"/>
            </a:pPr>
            <a:r>
              <a:rPr lang="en-US" sz="2800" b="0" i="0" dirty="0">
                <a:solidFill>
                  <a:srgbClr val="424242"/>
                </a:solidFill>
                <a:effectLst/>
                <a:latin typeface="Segoe Sans"/>
              </a:rPr>
              <a:t>Default Setting: If no specific name format is configured, the field is prepopulated with the full name (first, middle, and last name) based on the default locale.</a:t>
            </a:r>
          </a:p>
          <a:p>
            <a:pPr algn="l">
              <a:buFont typeface="Arial" panose="020B0604020202020204" pitchFamily="34" charset="0"/>
              <a:buChar char="•"/>
            </a:pPr>
            <a:r>
              <a:rPr lang="en-US" sz="2800" b="0" i="0" dirty="0">
                <a:solidFill>
                  <a:srgbClr val="424242"/>
                </a:solidFill>
                <a:effectLst/>
                <a:latin typeface="Segoe Sans"/>
              </a:rPr>
              <a:t>Customization: You can define a name format for General Display Name either for a legal entity or within the People Profile. This can be a single format for the entire company or different formats for various legal entities, depending on your business needs.</a:t>
            </a:r>
          </a:p>
          <a:p>
            <a:endParaRPr lang="en-US" dirty="0"/>
          </a:p>
        </p:txBody>
      </p:sp>
      <p:sp>
        <p:nvSpPr>
          <p:cNvPr id="3" name="Title 2">
            <a:extLst>
              <a:ext uri="{FF2B5EF4-FFF2-40B4-BE49-F238E27FC236}">
                <a16:creationId xmlns:a16="http://schemas.microsoft.com/office/drawing/2014/main" id="{80DFC542-6ACC-C5CE-0337-27FDE0653001}"/>
              </a:ext>
            </a:extLst>
          </p:cNvPr>
          <p:cNvSpPr>
            <a:spLocks noGrp="1"/>
          </p:cNvSpPr>
          <p:nvPr>
            <p:ph type="title"/>
          </p:nvPr>
        </p:nvSpPr>
        <p:spPr/>
        <p:txBody>
          <a:bodyPr/>
          <a:lstStyle/>
          <a:p>
            <a:r>
              <a:rPr lang="es-ES" dirty="0">
                <a:solidFill>
                  <a:schemeClr val="accent1">
                    <a:lumMod val="75000"/>
                  </a:schemeClr>
                </a:solidFill>
              </a:rPr>
              <a:t>General </a:t>
            </a:r>
            <a:r>
              <a:rPr lang="es-ES" dirty="0" err="1">
                <a:solidFill>
                  <a:schemeClr val="accent1">
                    <a:lumMod val="75000"/>
                  </a:schemeClr>
                </a:solidFill>
              </a:rPr>
              <a:t>display</a:t>
            </a:r>
            <a:r>
              <a:rPr lang="es-ES" dirty="0">
                <a:solidFill>
                  <a:schemeClr val="accent1">
                    <a:lumMod val="75000"/>
                  </a:schemeClr>
                </a:solidFill>
              </a:rPr>
              <a:t> </a:t>
            </a:r>
            <a:r>
              <a:rPr lang="es-ES" dirty="0" err="1">
                <a:solidFill>
                  <a:schemeClr val="accent1">
                    <a:lumMod val="75000"/>
                  </a:schemeClr>
                </a:solidFill>
              </a:rPr>
              <a:t>name</a:t>
            </a:r>
            <a:r>
              <a:rPr lang="es-ES" dirty="0">
                <a:solidFill>
                  <a:schemeClr val="accent1">
                    <a:lumMod val="75000"/>
                  </a:schemeClr>
                </a:solidFill>
              </a:rPr>
              <a:t> </a:t>
            </a:r>
            <a:r>
              <a:rPr lang="es-ES" dirty="0" err="1">
                <a:solidFill>
                  <a:schemeClr val="accent1">
                    <a:lumMod val="75000"/>
                  </a:schemeClr>
                </a:solidFill>
              </a:rPr>
              <a:t>automatically</a:t>
            </a:r>
            <a:r>
              <a:rPr lang="es-ES" dirty="0">
                <a:solidFill>
                  <a:schemeClr val="accent1">
                    <a:lumMod val="75000"/>
                  </a:schemeClr>
                </a:solidFill>
              </a:rPr>
              <a:t> </a:t>
            </a:r>
            <a:r>
              <a:rPr lang="es-ES" dirty="0" err="1">
                <a:solidFill>
                  <a:schemeClr val="accent1">
                    <a:lumMod val="75000"/>
                  </a:schemeClr>
                </a:solidFill>
              </a:rPr>
              <a:t>on</a:t>
            </a:r>
            <a:endParaRPr lang="en-US" dirty="0">
              <a:solidFill>
                <a:schemeClr val="accent1">
                  <a:lumMod val="75000"/>
                </a:schemeClr>
              </a:solidFill>
            </a:endParaRPr>
          </a:p>
        </p:txBody>
      </p:sp>
    </p:spTree>
    <p:extLst>
      <p:ext uri="{BB962C8B-B14F-4D97-AF65-F5344CB8AC3E}">
        <p14:creationId xmlns:p14="http://schemas.microsoft.com/office/powerpoint/2010/main" val="296966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FBBAA5D-7EB1-BE73-F4C6-A82207FD446F}"/>
              </a:ext>
            </a:extLst>
          </p:cNvPr>
          <p:cNvSpPr>
            <a:spLocks noGrp="1"/>
          </p:cNvSpPr>
          <p:nvPr>
            <p:ph type="title"/>
          </p:nvPr>
        </p:nvSpPr>
        <p:spPr/>
        <p:txBody>
          <a:bodyPr/>
          <a:lstStyle/>
          <a:p>
            <a:r>
              <a:rPr lang="es-ES" dirty="0" err="1"/>
              <a:t>Employee</a:t>
            </a:r>
            <a:r>
              <a:rPr lang="es-ES" dirty="0"/>
              <a:t> Central</a:t>
            </a:r>
            <a:br>
              <a:rPr lang="en-US" dirty="0"/>
            </a:br>
            <a:endParaRPr lang="en-US" dirty="0"/>
          </a:p>
        </p:txBody>
      </p:sp>
    </p:spTree>
    <p:extLst>
      <p:ext uri="{BB962C8B-B14F-4D97-AF65-F5344CB8AC3E}">
        <p14:creationId xmlns:p14="http://schemas.microsoft.com/office/powerpoint/2010/main" val="3848350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71AF40-9276-B0E0-A8BB-0EA148191D81}"/>
              </a:ext>
            </a:extLst>
          </p:cNvPr>
          <p:cNvSpPr>
            <a:spLocks noGrp="1"/>
          </p:cNvSpPr>
          <p:nvPr>
            <p:ph type="body" sz="quarter" idx="13"/>
          </p:nvPr>
        </p:nvSpPr>
        <p:spPr>
          <a:xfrm>
            <a:off x="1047089" y="2922592"/>
            <a:ext cx="7278764" cy="5708649"/>
          </a:xfrm>
        </p:spPr>
        <p:txBody>
          <a:bodyPr>
            <a:normAutofit fontScale="92500" lnSpcReduction="10000"/>
          </a:bodyPr>
          <a:lstStyle/>
          <a:p>
            <a:r>
              <a:rPr lang="en-US" sz="2800" dirty="0"/>
              <a:t>Job Information processing now allows for synchronous processing of up to 50 records in a single mass change request, improving data management efficiency. Previously, Mass Data Management only supported the Position data object.</a:t>
            </a:r>
          </a:p>
          <a:p>
            <a:endParaRPr lang="en-US" sz="2800" dirty="0"/>
          </a:p>
          <a:p>
            <a:r>
              <a:rPr lang="en-US" sz="2800" dirty="0"/>
              <a:t>Additionally, the Job History import has been renamed to Job Information import to avoid confusion when working with imported data.</a:t>
            </a:r>
          </a:p>
          <a:p>
            <a:endParaRPr lang="en-US" sz="2800" dirty="0"/>
          </a:p>
          <a:p>
            <a:r>
              <a:rPr lang="en-US" sz="2800" dirty="0"/>
              <a:t>SAP made this enhancement to enable customers to perform bulk changes to Job Information data for multiple employees simultaneously.</a:t>
            </a:r>
          </a:p>
        </p:txBody>
      </p:sp>
      <p:sp>
        <p:nvSpPr>
          <p:cNvPr id="3" name="Title 2">
            <a:extLst>
              <a:ext uri="{FF2B5EF4-FFF2-40B4-BE49-F238E27FC236}">
                <a16:creationId xmlns:a16="http://schemas.microsoft.com/office/drawing/2014/main" id="{1CC2F5A0-BD30-FBB1-222F-36F53A76CFF9}"/>
              </a:ext>
            </a:extLst>
          </p:cNvPr>
          <p:cNvSpPr>
            <a:spLocks noGrp="1"/>
          </p:cNvSpPr>
          <p:nvPr>
            <p:ph type="title"/>
          </p:nvPr>
        </p:nvSpPr>
        <p:spPr/>
        <p:txBody>
          <a:bodyPr/>
          <a:lstStyle/>
          <a:p>
            <a:r>
              <a:rPr lang="es-ES" dirty="0" err="1">
                <a:solidFill>
                  <a:schemeClr val="accent1">
                    <a:lumMod val="75000"/>
                  </a:schemeClr>
                </a:solidFill>
              </a:rPr>
              <a:t>Mass</a:t>
            </a:r>
            <a:r>
              <a:rPr lang="es-ES" dirty="0">
                <a:solidFill>
                  <a:schemeClr val="accent1">
                    <a:lumMod val="75000"/>
                  </a:schemeClr>
                </a:solidFill>
              </a:rPr>
              <a:t> data </a:t>
            </a:r>
            <a:r>
              <a:rPr lang="es-ES" dirty="0" err="1">
                <a:solidFill>
                  <a:schemeClr val="accent1">
                    <a:lumMod val="75000"/>
                  </a:schemeClr>
                </a:solidFill>
              </a:rPr>
              <a:t>management</a:t>
            </a:r>
            <a:r>
              <a:rPr lang="es-ES" dirty="0">
                <a:solidFill>
                  <a:schemeClr val="accent1">
                    <a:lumMod val="75000"/>
                  </a:schemeClr>
                </a:solidFill>
              </a:rPr>
              <a:t> </a:t>
            </a:r>
            <a:r>
              <a:rPr lang="es-ES" dirty="0" err="1">
                <a:solidFill>
                  <a:schemeClr val="accent1">
                    <a:lumMod val="75000"/>
                  </a:schemeClr>
                </a:solidFill>
              </a:rPr>
              <a:t>supports</a:t>
            </a:r>
            <a:r>
              <a:rPr lang="es-ES" dirty="0">
                <a:solidFill>
                  <a:schemeClr val="accent1">
                    <a:lumMod val="75000"/>
                  </a:schemeClr>
                </a:solidFill>
              </a:rPr>
              <a:t> </a:t>
            </a:r>
            <a:r>
              <a:rPr lang="es-ES" dirty="0" err="1">
                <a:solidFill>
                  <a:schemeClr val="accent1">
                    <a:lumMod val="75000"/>
                  </a:schemeClr>
                </a:solidFill>
              </a:rPr>
              <a:t>job</a:t>
            </a:r>
            <a:r>
              <a:rPr lang="es-ES" dirty="0">
                <a:solidFill>
                  <a:schemeClr val="accent1">
                    <a:lumMod val="75000"/>
                  </a:schemeClr>
                </a:solidFill>
              </a:rPr>
              <a:t> </a:t>
            </a:r>
            <a:r>
              <a:rPr lang="es-ES" dirty="0" err="1">
                <a:solidFill>
                  <a:schemeClr val="accent1">
                    <a:lumMod val="75000"/>
                  </a:schemeClr>
                </a:solidFill>
              </a:rPr>
              <a:t>information</a:t>
            </a:r>
            <a:endParaRPr lang="en-US" dirty="0">
              <a:solidFill>
                <a:schemeClr val="accent1">
                  <a:lumMod val="75000"/>
                </a:schemeClr>
              </a:solidFill>
            </a:endParaRPr>
          </a:p>
        </p:txBody>
      </p:sp>
      <p:pic>
        <p:nvPicPr>
          <p:cNvPr id="1026" name="Picture 2" descr="When creating mass change requests, you now have the option to select job information.">
            <a:extLst>
              <a:ext uri="{FF2B5EF4-FFF2-40B4-BE49-F238E27FC236}">
                <a16:creationId xmlns:a16="http://schemas.microsoft.com/office/drawing/2014/main" id="{137A398B-0787-71D2-D97E-1B1DE6BEE4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3799" y="3233741"/>
            <a:ext cx="8705850" cy="5086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145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B11477A-9E22-1B6E-BDF5-ACA4D3AADD52}"/>
              </a:ext>
            </a:extLst>
          </p:cNvPr>
          <p:cNvSpPr>
            <a:spLocks noGrp="1"/>
          </p:cNvSpPr>
          <p:nvPr>
            <p:ph type="body" sz="quarter" idx="13"/>
          </p:nvPr>
        </p:nvSpPr>
        <p:spPr/>
        <p:txBody>
          <a:bodyPr>
            <a:normAutofit/>
          </a:bodyPr>
          <a:lstStyle/>
          <a:p>
            <a:r>
              <a:rPr lang="en-US" sz="2400" b="0" i="0" dirty="0">
                <a:solidFill>
                  <a:srgbClr val="424242"/>
                </a:solidFill>
                <a:effectLst/>
                <a:latin typeface="+mn-lt"/>
              </a:rPr>
              <a:t>You can now initiate a new hire process directly from a position in the Position Org Chart. This means that when you hire someone for a specific position, the position-related details will be automatically prefilled.</a:t>
            </a:r>
          </a:p>
          <a:p>
            <a:pPr rtl="0">
              <a:spcBef>
                <a:spcPts val="0"/>
              </a:spcBef>
              <a:spcAft>
                <a:spcPts val="0"/>
              </a:spcAft>
            </a:pPr>
            <a:r>
              <a:rPr lang="en-US" sz="2400" b="0" i="0" u="none" strike="noStrike" dirty="0">
                <a:solidFill>
                  <a:srgbClr val="333333"/>
                </a:solidFill>
                <a:effectLst/>
                <a:latin typeface="+mn-lt"/>
              </a:rPr>
              <a:t>On the Position Org Chart, from the </a:t>
            </a:r>
            <a:r>
              <a:rPr lang="en-US" sz="2400" b="1" i="0" u="none" strike="noStrike" dirty="0">
                <a:solidFill>
                  <a:srgbClr val="333333"/>
                </a:solidFill>
                <a:effectLst/>
                <a:latin typeface="+mn-lt"/>
              </a:rPr>
              <a:t>Actions</a:t>
            </a:r>
            <a:r>
              <a:rPr lang="en-US" sz="2400" b="0" i="0" u="none" strike="noStrike" dirty="0">
                <a:solidFill>
                  <a:srgbClr val="333333"/>
                </a:solidFill>
                <a:effectLst/>
                <a:latin typeface="+mn-lt"/>
              </a:rPr>
              <a:t> menu of a position, select </a:t>
            </a:r>
            <a:r>
              <a:rPr lang="en-US" sz="2400" b="1" i="0" u="none" strike="noStrike" dirty="0">
                <a:solidFill>
                  <a:srgbClr val="333333"/>
                </a:solidFill>
                <a:effectLst/>
                <a:latin typeface="+mn-lt"/>
              </a:rPr>
              <a:t>Add New Employee to This Position</a:t>
            </a:r>
            <a:r>
              <a:rPr lang="en-US" sz="2400" b="0" i="0" u="none" strike="noStrike" dirty="0">
                <a:solidFill>
                  <a:srgbClr val="333333"/>
                </a:solidFill>
                <a:effectLst/>
                <a:latin typeface="+mn-lt"/>
              </a:rPr>
              <a:t>.</a:t>
            </a:r>
            <a:endParaRPr lang="en-US" sz="2400" b="0" dirty="0">
              <a:effectLst/>
              <a:latin typeface="+mn-lt"/>
            </a:endParaRPr>
          </a:p>
          <a:p>
            <a:pPr rtl="0">
              <a:spcBef>
                <a:spcPts val="0"/>
              </a:spcBef>
              <a:spcAft>
                <a:spcPts val="0"/>
              </a:spcAft>
            </a:pPr>
            <a:br>
              <a:rPr lang="en-US" sz="2400" b="0" dirty="0">
                <a:effectLst/>
                <a:latin typeface="+mn-lt"/>
              </a:rPr>
            </a:br>
            <a:r>
              <a:rPr lang="en-US" sz="2400" b="0" i="0" u="none" strike="noStrike" dirty="0">
                <a:solidFill>
                  <a:srgbClr val="333333"/>
                </a:solidFill>
                <a:effectLst/>
                <a:latin typeface="+mn-lt"/>
              </a:rPr>
              <a:t>The action takes you to the </a:t>
            </a:r>
            <a:r>
              <a:rPr lang="en-US" sz="2400" b="1" i="0" u="none" strike="noStrike" dirty="0">
                <a:solidFill>
                  <a:srgbClr val="333333"/>
                </a:solidFill>
                <a:effectLst/>
                <a:latin typeface="+mn-lt"/>
              </a:rPr>
              <a:t>Add New Employee</a:t>
            </a:r>
            <a:r>
              <a:rPr lang="en-US" sz="2400" b="0" i="0" u="none" strike="noStrike" dirty="0">
                <a:solidFill>
                  <a:srgbClr val="333333"/>
                </a:solidFill>
                <a:effectLst/>
                <a:latin typeface="+mn-lt"/>
              </a:rPr>
              <a:t> UI, where you can complete the information needed for the hire. The following fields are prefilled with position information: </a:t>
            </a:r>
            <a:endParaRPr lang="en-US" sz="2400" b="0" dirty="0">
              <a:effectLst/>
              <a:latin typeface="+mn-lt"/>
            </a:endParaRPr>
          </a:p>
          <a:p>
            <a:pPr rtl="0" fontAlgn="base">
              <a:spcBef>
                <a:spcPts val="0"/>
              </a:spcBef>
              <a:spcAft>
                <a:spcPts val="0"/>
              </a:spcAft>
              <a:buFont typeface="Arial" panose="020B0604020202020204" pitchFamily="34" charset="0"/>
              <a:buChar char="•"/>
            </a:pPr>
            <a:r>
              <a:rPr lang="en-US" sz="2400" b="0" i="0" u="none" strike="noStrike" dirty="0">
                <a:solidFill>
                  <a:srgbClr val="333333"/>
                </a:solidFill>
                <a:effectLst/>
                <a:latin typeface="+mn-lt"/>
              </a:rPr>
              <a:t>The </a:t>
            </a:r>
            <a:r>
              <a:rPr lang="en-US" sz="2400" b="1" i="0" u="none" strike="noStrike" dirty="0">
                <a:solidFill>
                  <a:srgbClr val="333333"/>
                </a:solidFill>
                <a:effectLst/>
                <a:latin typeface="+mn-lt"/>
              </a:rPr>
              <a:t>Hire Date</a:t>
            </a:r>
            <a:r>
              <a:rPr lang="en-US" sz="2400" b="0" i="0" u="none" strike="noStrike" dirty="0">
                <a:solidFill>
                  <a:srgbClr val="333333"/>
                </a:solidFill>
                <a:effectLst/>
                <a:latin typeface="+mn-lt"/>
              </a:rPr>
              <a:t> is filled with </a:t>
            </a:r>
            <a:r>
              <a:rPr lang="en-US" sz="2400" b="1" i="0" u="none" strike="noStrike" dirty="0">
                <a:solidFill>
                  <a:srgbClr val="333333"/>
                </a:solidFill>
                <a:effectLst/>
                <a:latin typeface="+mn-lt"/>
              </a:rPr>
              <a:t>Today</a:t>
            </a:r>
            <a:r>
              <a:rPr lang="en-US" sz="2400" b="0" i="0" u="none" strike="noStrike" dirty="0">
                <a:solidFill>
                  <a:srgbClr val="333333"/>
                </a:solidFill>
                <a:effectLst/>
                <a:latin typeface="+mn-lt"/>
              </a:rPr>
              <a:t>'s date or the date defined using the calendar in the Position Org Chart.</a:t>
            </a:r>
          </a:p>
          <a:p>
            <a:pPr rtl="0" fontAlgn="base">
              <a:spcBef>
                <a:spcPts val="0"/>
              </a:spcBef>
              <a:spcAft>
                <a:spcPts val="0"/>
              </a:spcAft>
              <a:buFont typeface="Arial" panose="020B0604020202020204" pitchFamily="34" charset="0"/>
              <a:buChar char="•"/>
            </a:pPr>
            <a:r>
              <a:rPr lang="en-US" sz="2400" b="0" i="0" u="none" strike="noStrike" dirty="0">
                <a:solidFill>
                  <a:srgbClr val="333333"/>
                </a:solidFill>
                <a:effectLst/>
                <a:latin typeface="+mn-lt"/>
              </a:rPr>
              <a:t>The </a:t>
            </a:r>
            <a:r>
              <a:rPr lang="en-US" sz="2400" b="1" i="0" u="none" strike="noStrike" dirty="0">
                <a:solidFill>
                  <a:srgbClr val="333333"/>
                </a:solidFill>
                <a:effectLst/>
                <a:latin typeface="+mn-lt"/>
              </a:rPr>
              <a:t>Position </a:t>
            </a:r>
            <a:r>
              <a:rPr lang="en-US" sz="2400" b="0" i="0" u="none" strike="noStrike" dirty="0">
                <a:solidFill>
                  <a:srgbClr val="333333"/>
                </a:solidFill>
                <a:effectLst/>
                <a:latin typeface="+mn-lt"/>
              </a:rPr>
              <a:t>field</a:t>
            </a:r>
          </a:p>
          <a:p>
            <a:pPr rtl="0" fontAlgn="base">
              <a:spcBef>
                <a:spcPts val="0"/>
              </a:spcBef>
              <a:spcAft>
                <a:spcPts val="0"/>
              </a:spcAft>
              <a:buFont typeface="Arial" panose="020B0604020202020204" pitchFamily="34" charset="0"/>
              <a:buChar char="•"/>
            </a:pPr>
            <a:r>
              <a:rPr lang="en-US" sz="2400" b="0" i="0" u="none" strike="noStrike" dirty="0">
                <a:solidFill>
                  <a:srgbClr val="333333"/>
                </a:solidFill>
                <a:effectLst/>
                <a:latin typeface="+mn-lt"/>
              </a:rPr>
              <a:t>The </a:t>
            </a:r>
            <a:r>
              <a:rPr lang="en-US" sz="2400" b="1" i="0" u="none" strike="noStrike" dirty="0">
                <a:solidFill>
                  <a:srgbClr val="333333"/>
                </a:solidFill>
                <a:effectLst/>
                <a:latin typeface="+mn-lt"/>
              </a:rPr>
              <a:t>Company </a:t>
            </a:r>
            <a:r>
              <a:rPr lang="en-US" sz="2400" b="0" i="0" u="none" strike="noStrike" dirty="0">
                <a:solidFill>
                  <a:srgbClr val="333333"/>
                </a:solidFill>
                <a:effectLst/>
                <a:latin typeface="+mn-lt"/>
              </a:rPr>
              <a:t>field</a:t>
            </a:r>
          </a:p>
          <a:p>
            <a:r>
              <a:rPr lang="en-US" sz="2400" b="0" i="0" u="none" strike="noStrike" dirty="0">
                <a:solidFill>
                  <a:srgbClr val="333333"/>
                </a:solidFill>
                <a:effectLst/>
                <a:latin typeface="+mn-lt"/>
              </a:rPr>
              <a:t>These fields are </a:t>
            </a:r>
            <a:r>
              <a:rPr lang="en-US" sz="2400" b="1" i="0" u="none" strike="noStrike" dirty="0">
                <a:solidFill>
                  <a:srgbClr val="333333"/>
                </a:solidFill>
                <a:effectLst/>
                <a:latin typeface="+mn-lt"/>
              </a:rPr>
              <a:t>Read–Only</a:t>
            </a:r>
            <a:r>
              <a:rPr lang="en-US" sz="2400" b="0" i="0" u="none" strike="noStrike" dirty="0">
                <a:solidFill>
                  <a:srgbClr val="333333"/>
                </a:solidFill>
                <a:effectLst/>
                <a:latin typeface="+mn-lt"/>
              </a:rPr>
              <a:t> to ensure data consistency.</a:t>
            </a:r>
            <a:endParaRPr lang="en-US" sz="2400" dirty="0">
              <a:latin typeface="+mn-lt"/>
            </a:endParaRPr>
          </a:p>
        </p:txBody>
      </p:sp>
      <p:sp>
        <p:nvSpPr>
          <p:cNvPr id="3" name="Title 2">
            <a:extLst>
              <a:ext uri="{FF2B5EF4-FFF2-40B4-BE49-F238E27FC236}">
                <a16:creationId xmlns:a16="http://schemas.microsoft.com/office/drawing/2014/main" id="{CF009C1C-5362-E123-6E11-18113C9145DC}"/>
              </a:ext>
            </a:extLst>
          </p:cNvPr>
          <p:cNvSpPr>
            <a:spLocks noGrp="1"/>
          </p:cNvSpPr>
          <p:nvPr>
            <p:ph type="title"/>
          </p:nvPr>
        </p:nvSpPr>
        <p:spPr/>
        <p:txBody>
          <a:bodyPr/>
          <a:lstStyle/>
          <a:p>
            <a:r>
              <a:rPr lang="es-ES" dirty="0" err="1">
                <a:solidFill>
                  <a:schemeClr val="accent1">
                    <a:lumMod val="75000"/>
                  </a:schemeClr>
                </a:solidFill>
              </a:rPr>
              <a:t>Add</a:t>
            </a:r>
            <a:r>
              <a:rPr lang="es-ES" dirty="0">
                <a:solidFill>
                  <a:schemeClr val="accent1">
                    <a:lumMod val="75000"/>
                  </a:schemeClr>
                </a:solidFill>
              </a:rPr>
              <a:t> new </a:t>
            </a:r>
            <a:r>
              <a:rPr lang="es-ES" dirty="0" err="1">
                <a:solidFill>
                  <a:schemeClr val="accent1">
                    <a:lumMod val="75000"/>
                  </a:schemeClr>
                </a:solidFill>
              </a:rPr>
              <a:t>employee</a:t>
            </a:r>
            <a:r>
              <a:rPr lang="es-ES" dirty="0">
                <a:solidFill>
                  <a:schemeClr val="accent1">
                    <a:lumMod val="75000"/>
                  </a:schemeClr>
                </a:solidFill>
              </a:rPr>
              <a:t> </a:t>
            </a:r>
            <a:r>
              <a:rPr lang="es-ES" dirty="0" err="1">
                <a:solidFill>
                  <a:schemeClr val="accent1">
                    <a:lumMod val="75000"/>
                  </a:schemeClr>
                </a:solidFill>
              </a:rPr>
              <a:t>to</a:t>
            </a:r>
            <a:r>
              <a:rPr lang="es-ES" dirty="0">
                <a:solidFill>
                  <a:schemeClr val="accent1">
                    <a:lumMod val="75000"/>
                  </a:schemeClr>
                </a:solidFill>
              </a:rPr>
              <a:t> </a:t>
            </a:r>
            <a:r>
              <a:rPr lang="es-ES" dirty="0" err="1">
                <a:solidFill>
                  <a:schemeClr val="accent1">
                    <a:lumMod val="75000"/>
                  </a:schemeClr>
                </a:solidFill>
              </a:rPr>
              <a:t>this</a:t>
            </a:r>
            <a:r>
              <a:rPr lang="es-ES" dirty="0">
                <a:solidFill>
                  <a:schemeClr val="accent1">
                    <a:lumMod val="75000"/>
                  </a:schemeClr>
                </a:solidFill>
              </a:rPr>
              <a:t> position</a:t>
            </a:r>
            <a:endParaRPr lang="en-US" dirty="0">
              <a:solidFill>
                <a:schemeClr val="accent1">
                  <a:lumMod val="75000"/>
                </a:schemeClr>
              </a:solidFill>
            </a:endParaRPr>
          </a:p>
        </p:txBody>
      </p:sp>
    </p:spTree>
    <p:extLst>
      <p:ext uri="{BB962C8B-B14F-4D97-AF65-F5344CB8AC3E}">
        <p14:creationId xmlns:p14="http://schemas.microsoft.com/office/powerpoint/2010/main" val="227897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C27422E-C7A9-8D95-85E5-F92E06BD751F}"/>
              </a:ext>
            </a:extLst>
          </p:cNvPr>
          <p:cNvSpPr>
            <a:spLocks noGrp="1"/>
          </p:cNvSpPr>
          <p:nvPr>
            <p:ph type="body" sz="quarter" idx="13"/>
          </p:nvPr>
        </p:nvSpPr>
        <p:spPr>
          <a:xfrm>
            <a:off x="1047089" y="2922592"/>
            <a:ext cx="6861669" cy="6692620"/>
          </a:xfrm>
        </p:spPr>
        <p:txBody>
          <a:bodyPr>
            <a:normAutofit fontScale="85000" lnSpcReduction="20000"/>
          </a:bodyPr>
          <a:lstStyle/>
          <a:p>
            <a:r>
              <a:rPr lang="en-US" sz="3100" b="0" i="0" dirty="0">
                <a:solidFill>
                  <a:srgbClr val="424242"/>
                </a:solidFill>
                <a:effectLst/>
                <a:latin typeface="+mn-lt"/>
              </a:rPr>
              <a:t>To help track lifelong changes to your national ID information, SAP has added validity fields: Valid From and Valid To for each National ID record in National ID Information.</a:t>
            </a:r>
          </a:p>
          <a:p>
            <a:pPr algn="l"/>
            <a:r>
              <a:rPr lang="en-US" sz="3100" b="0" i="0" dirty="0">
                <a:solidFill>
                  <a:srgbClr val="424242"/>
                </a:solidFill>
                <a:effectLst/>
                <a:latin typeface="+mn-lt"/>
              </a:rPr>
              <a:t>New validity fields (Valid From and Valid To) in National ID Information can now be added to the National ID portlet. This enhancement allows for additional configuration to set the multi-record relationship for specific countries or regions. You can define how multiple National ID records are validated, such as multiple records under one card type or sequential records across different card types. If no allowlist configuration is set for a specific national ID card type, multiple records related to that card type will not be allowed.</a:t>
            </a:r>
          </a:p>
          <a:p>
            <a:pPr algn="l"/>
            <a:r>
              <a:rPr lang="en-US" sz="3100" b="0" i="0" dirty="0">
                <a:solidFill>
                  <a:srgbClr val="424242"/>
                </a:solidFill>
                <a:effectLst/>
                <a:latin typeface="+mn-lt"/>
              </a:rPr>
              <a:t>SAP made this enhancement so users can maintain multiple National ID records with different validity periods at the card type and country/region level.</a:t>
            </a:r>
          </a:p>
          <a:p>
            <a:br>
              <a:rPr lang="en-US" dirty="0"/>
            </a:br>
            <a:endParaRPr lang="en-US" dirty="0"/>
          </a:p>
        </p:txBody>
      </p:sp>
      <p:sp>
        <p:nvSpPr>
          <p:cNvPr id="3" name="Title 2">
            <a:extLst>
              <a:ext uri="{FF2B5EF4-FFF2-40B4-BE49-F238E27FC236}">
                <a16:creationId xmlns:a16="http://schemas.microsoft.com/office/drawing/2014/main" id="{0D7CB379-148B-7397-F984-2892ACC1299F}"/>
              </a:ext>
            </a:extLst>
          </p:cNvPr>
          <p:cNvSpPr>
            <a:spLocks noGrp="1"/>
          </p:cNvSpPr>
          <p:nvPr>
            <p:ph type="title"/>
          </p:nvPr>
        </p:nvSpPr>
        <p:spPr>
          <a:xfrm>
            <a:off x="1047089" y="1137893"/>
            <a:ext cx="18031667" cy="1340005"/>
          </a:xfrm>
        </p:spPr>
        <p:txBody>
          <a:bodyPr/>
          <a:lstStyle/>
          <a:p>
            <a:r>
              <a:rPr lang="es-ES" dirty="0">
                <a:solidFill>
                  <a:schemeClr val="accent1">
                    <a:lumMod val="75000"/>
                  </a:schemeClr>
                </a:solidFill>
              </a:rPr>
              <a:t>New </a:t>
            </a:r>
            <a:r>
              <a:rPr lang="es-ES" dirty="0" err="1">
                <a:solidFill>
                  <a:schemeClr val="accent1">
                    <a:lumMod val="75000"/>
                  </a:schemeClr>
                </a:solidFill>
              </a:rPr>
              <a:t>national</a:t>
            </a:r>
            <a:r>
              <a:rPr lang="es-ES" dirty="0">
                <a:solidFill>
                  <a:schemeClr val="accent1">
                    <a:lumMod val="75000"/>
                  </a:schemeClr>
                </a:solidFill>
              </a:rPr>
              <a:t> id </a:t>
            </a:r>
            <a:r>
              <a:rPr lang="es-ES" dirty="0" err="1">
                <a:solidFill>
                  <a:schemeClr val="accent1">
                    <a:lumMod val="75000"/>
                  </a:schemeClr>
                </a:solidFill>
              </a:rPr>
              <a:t>information</a:t>
            </a:r>
            <a:r>
              <a:rPr lang="es-ES" dirty="0">
                <a:solidFill>
                  <a:schemeClr val="accent1">
                    <a:lumMod val="75000"/>
                  </a:schemeClr>
                </a:solidFill>
              </a:rPr>
              <a:t> </a:t>
            </a:r>
            <a:r>
              <a:rPr lang="es-ES" dirty="0" err="1">
                <a:solidFill>
                  <a:schemeClr val="accent1">
                    <a:lumMod val="75000"/>
                  </a:schemeClr>
                </a:solidFill>
              </a:rPr>
              <a:t>with</a:t>
            </a:r>
            <a:r>
              <a:rPr lang="es-ES" dirty="0">
                <a:solidFill>
                  <a:schemeClr val="accent1">
                    <a:lumMod val="75000"/>
                  </a:schemeClr>
                </a:solidFill>
              </a:rPr>
              <a:t> </a:t>
            </a:r>
            <a:r>
              <a:rPr lang="es-ES" dirty="0" err="1">
                <a:solidFill>
                  <a:schemeClr val="accent1">
                    <a:lumMod val="75000"/>
                  </a:schemeClr>
                </a:solidFill>
              </a:rPr>
              <a:t>validity</a:t>
            </a:r>
            <a:r>
              <a:rPr lang="es-ES" dirty="0">
                <a:solidFill>
                  <a:schemeClr val="accent1">
                    <a:lumMod val="75000"/>
                  </a:schemeClr>
                </a:solidFill>
              </a:rPr>
              <a:t> </a:t>
            </a:r>
            <a:r>
              <a:rPr lang="es-ES" dirty="0" err="1">
                <a:solidFill>
                  <a:schemeClr val="accent1">
                    <a:lumMod val="75000"/>
                  </a:schemeClr>
                </a:solidFill>
              </a:rPr>
              <a:t>period</a:t>
            </a:r>
            <a:endParaRPr lang="en-US" dirty="0">
              <a:solidFill>
                <a:schemeClr val="accent1">
                  <a:lumMod val="75000"/>
                </a:schemeClr>
              </a:solidFill>
            </a:endParaRPr>
          </a:p>
        </p:txBody>
      </p:sp>
      <p:pic>
        <p:nvPicPr>
          <p:cNvPr id="2050" name="Picture 2" descr="The fields Valid From and Valid To are available for each National ID records in National ID Information.">
            <a:extLst>
              <a:ext uri="{FF2B5EF4-FFF2-40B4-BE49-F238E27FC236}">
                <a16:creationId xmlns:a16="http://schemas.microsoft.com/office/drawing/2014/main" id="{C2EEC5DD-3760-6E2B-8D1E-4E4645CA58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6634" y="2922592"/>
            <a:ext cx="9286875"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9279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A56884-D5B9-7ECB-2968-79E9EDD05498}"/>
              </a:ext>
            </a:extLst>
          </p:cNvPr>
          <p:cNvSpPr>
            <a:spLocks noGrp="1"/>
          </p:cNvSpPr>
          <p:nvPr>
            <p:ph type="body" sz="quarter" idx="13"/>
          </p:nvPr>
        </p:nvSpPr>
        <p:spPr>
          <a:xfrm>
            <a:off x="1047089" y="2922592"/>
            <a:ext cx="7551480" cy="5708649"/>
          </a:xfrm>
        </p:spPr>
        <p:txBody>
          <a:bodyPr>
            <a:normAutofit lnSpcReduction="10000"/>
          </a:bodyPr>
          <a:lstStyle/>
          <a:p>
            <a:pPr algn="l"/>
            <a:r>
              <a:rPr lang="en-US" sz="2400" b="0" i="0" dirty="0">
                <a:solidFill>
                  <a:srgbClr val="424242"/>
                </a:solidFill>
                <a:effectLst/>
                <a:latin typeface="+mn-lt"/>
              </a:rPr>
              <a:t>For commonly used Employee Self-Service and Manager Self-Services, you can define Employee Central Quick Actions using templates tailored to your company's and country/region-specific requirements.</a:t>
            </a:r>
          </a:p>
          <a:p>
            <a:pPr algn="l"/>
            <a:r>
              <a:rPr lang="en-US" sz="2400" b="0" i="0" dirty="0">
                <a:solidFill>
                  <a:srgbClr val="424242"/>
                </a:solidFill>
                <a:effectLst/>
                <a:latin typeface="+mn-lt"/>
              </a:rPr>
              <a:t>New features include:</a:t>
            </a:r>
          </a:p>
          <a:p>
            <a:pPr algn="l">
              <a:buFont typeface="Arial" panose="020B0604020202020204" pitchFamily="34" charset="0"/>
              <a:buChar char="•"/>
            </a:pPr>
            <a:r>
              <a:rPr lang="en-US" sz="2400" b="0" i="0" dirty="0">
                <a:solidFill>
                  <a:srgbClr val="424242"/>
                </a:solidFill>
                <a:effectLst/>
                <a:latin typeface="+mn-lt"/>
              </a:rPr>
              <a:t>Adding attachments to Employee Central Quick Actions.</a:t>
            </a:r>
          </a:p>
          <a:p>
            <a:pPr algn="l">
              <a:buFont typeface="Arial" panose="020B0604020202020204" pitchFamily="34" charset="0"/>
              <a:buChar char="•"/>
            </a:pPr>
            <a:r>
              <a:rPr lang="en-US" sz="2400" b="0" i="0" dirty="0">
                <a:solidFill>
                  <a:srgbClr val="424242"/>
                </a:solidFill>
                <a:effectLst/>
                <a:latin typeface="+mn-lt"/>
              </a:rPr>
              <a:t>New Quick Action for One-Time Payments.</a:t>
            </a:r>
          </a:p>
          <a:p>
            <a:pPr algn="l">
              <a:buFont typeface="Arial" panose="020B0604020202020204" pitchFamily="34" charset="0"/>
              <a:buChar char="•"/>
            </a:pPr>
            <a:r>
              <a:rPr lang="en-US" sz="2400" b="0" i="0" dirty="0">
                <a:solidFill>
                  <a:srgbClr val="424242"/>
                </a:solidFill>
                <a:effectLst/>
                <a:latin typeface="+mn-lt"/>
              </a:rPr>
              <a:t>Quick Actions for Phone Numbers.</a:t>
            </a:r>
          </a:p>
          <a:p>
            <a:pPr algn="l">
              <a:buFont typeface="Arial" panose="020B0604020202020204" pitchFamily="34" charset="0"/>
              <a:buChar char="•"/>
            </a:pPr>
            <a:r>
              <a:rPr lang="en-US" sz="2400" b="1" i="0" dirty="0" err="1">
                <a:solidFill>
                  <a:srgbClr val="424242"/>
                </a:solidFill>
                <a:effectLst/>
                <a:latin typeface="+mn-lt"/>
              </a:rPr>
              <a:t>onView</a:t>
            </a:r>
            <a:r>
              <a:rPr lang="en-US" sz="2400" b="1" i="0" dirty="0">
                <a:solidFill>
                  <a:srgbClr val="424242"/>
                </a:solidFill>
                <a:effectLst/>
                <a:latin typeface="+mn-lt"/>
              </a:rPr>
              <a:t> rules are now supported for Employee Central Quick Actions.</a:t>
            </a:r>
          </a:p>
          <a:p>
            <a:pPr algn="l">
              <a:buFont typeface="Arial" panose="020B0604020202020204" pitchFamily="34" charset="0"/>
              <a:buChar char="•"/>
            </a:pPr>
            <a:r>
              <a:rPr lang="en-US" sz="2400" b="0" i="0" dirty="0">
                <a:solidFill>
                  <a:srgbClr val="424242"/>
                </a:solidFill>
                <a:effectLst/>
                <a:latin typeface="+mn-lt"/>
              </a:rPr>
              <a:t>For specific use cases, you can now add an attachment to Employee Central Quick Actions.</a:t>
            </a:r>
          </a:p>
          <a:p>
            <a:endParaRPr lang="en-US" dirty="0"/>
          </a:p>
        </p:txBody>
      </p:sp>
      <p:sp>
        <p:nvSpPr>
          <p:cNvPr id="3" name="Title 2">
            <a:extLst>
              <a:ext uri="{FF2B5EF4-FFF2-40B4-BE49-F238E27FC236}">
                <a16:creationId xmlns:a16="http://schemas.microsoft.com/office/drawing/2014/main" id="{417C2AA5-3334-6BB3-B423-EC19FE7158A7}"/>
              </a:ext>
            </a:extLst>
          </p:cNvPr>
          <p:cNvSpPr>
            <a:spLocks noGrp="1"/>
          </p:cNvSpPr>
          <p:nvPr>
            <p:ph type="title"/>
          </p:nvPr>
        </p:nvSpPr>
        <p:spPr/>
        <p:txBody>
          <a:bodyPr/>
          <a:lstStyle/>
          <a:p>
            <a:r>
              <a:rPr lang="es-ES" dirty="0" err="1">
                <a:solidFill>
                  <a:schemeClr val="accent1">
                    <a:lumMod val="75000"/>
                  </a:schemeClr>
                </a:solidFill>
              </a:rPr>
              <a:t>Enhancements</a:t>
            </a:r>
            <a:r>
              <a:rPr lang="es-ES" dirty="0">
                <a:solidFill>
                  <a:schemeClr val="accent1">
                    <a:lumMod val="75000"/>
                  </a:schemeClr>
                </a:solidFill>
              </a:rPr>
              <a:t> </a:t>
            </a:r>
            <a:r>
              <a:rPr lang="es-ES" dirty="0" err="1">
                <a:solidFill>
                  <a:schemeClr val="accent1">
                    <a:lumMod val="75000"/>
                  </a:schemeClr>
                </a:solidFill>
              </a:rPr>
              <a:t>to</a:t>
            </a:r>
            <a:r>
              <a:rPr lang="es-ES" dirty="0">
                <a:solidFill>
                  <a:schemeClr val="accent1">
                    <a:lumMod val="75000"/>
                  </a:schemeClr>
                </a:solidFill>
              </a:rPr>
              <a:t> </a:t>
            </a:r>
            <a:r>
              <a:rPr lang="es-ES" dirty="0" err="1">
                <a:solidFill>
                  <a:schemeClr val="accent1">
                    <a:lumMod val="75000"/>
                  </a:schemeClr>
                </a:solidFill>
              </a:rPr>
              <a:t>quick</a:t>
            </a:r>
            <a:r>
              <a:rPr lang="es-ES" dirty="0">
                <a:solidFill>
                  <a:schemeClr val="accent1">
                    <a:lumMod val="75000"/>
                  </a:schemeClr>
                </a:solidFill>
              </a:rPr>
              <a:t> </a:t>
            </a:r>
            <a:r>
              <a:rPr lang="es-ES" dirty="0" err="1">
                <a:solidFill>
                  <a:schemeClr val="accent1">
                    <a:lumMod val="75000"/>
                  </a:schemeClr>
                </a:solidFill>
              </a:rPr>
              <a:t>actions</a:t>
            </a:r>
            <a:endParaRPr lang="en-US" dirty="0">
              <a:solidFill>
                <a:schemeClr val="accent1">
                  <a:lumMod val="75000"/>
                </a:schemeClr>
              </a:solidFill>
            </a:endParaRPr>
          </a:p>
        </p:txBody>
      </p:sp>
      <p:pic>
        <p:nvPicPr>
          <p:cNvPr id="3074" name="Picture 2" descr="The Change Phone Numbers Quick Action showing the complete phone number for the selected employee.">
            <a:extLst>
              <a:ext uri="{FF2B5EF4-FFF2-40B4-BE49-F238E27FC236}">
                <a16:creationId xmlns:a16="http://schemas.microsoft.com/office/drawing/2014/main" id="{E3DAEF05-A127-05A5-E3FC-C732FA498B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30596" y="2523618"/>
            <a:ext cx="6242050" cy="279331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The Change Marital Status Quick Action with the attachment field enabled.">
            <a:extLst>
              <a:ext uri="{FF2B5EF4-FFF2-40B4-BE49-F238E27FC236}">
                <a16:creationId xmlns:a16="http://schemas.microsoft.com/office/drawing/2014/main" id="{16F84AFB-5641-55B9-A2D3-5635B71B0F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54820" y="2523618"/>
            <a:ext cx="3819525" cy="36099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The Suspension Quick Action that highlights the new Browse for attachment field and as well what it looks like when uploaded before saving.">
            <a:extLst>
              <a:ext uri="{FF2B5EF4-FFF2-40B4-BE49-F238E27FC236}">
                <a16:creationId xmlns:a16="http://schemas.microsoft.com/office/drawing/2014/main" id="{16275739-C310-CB12-6896-D43CE02FBE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24264" y="5305774"/>
            <a:ext cx="6412664" cy="347995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A016B2D-341A-1A31-6D40-82492489231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95600" y="7007501"/>
            <a:ext cx="298852" cy="298852"/>
          </a:xfrm>
          <a:prstGeom prst="rect">
            <a:avLst/>
          </a:prstGeom>
        </p:spPr>
      </p:pic>
    </p:spTree>
    <p:extLst>
      <p:ext uri="{BB962C8B-B14F-4D97-AF65-F5344CB8AC3E}">
        <p14:creationId xmlns:p14="http://schemas.microsoft.com/office/powerpoint/2010/main" val="1633100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0267DA-4CB9-A8AF-4DB2-10A24C0165E9}"/>
              </a:ext>
            </a:extLst>
          </p:cNvPr>
          <p:cNvSpPr>
            <a:spLocks noGrp="1"/>
          </p:cNvSpPr>
          <p:nvPr>
            <p:ph type="body" sz="quarter" idx="13"/>
          </p:nvPr>
        </p:nvSpPr>
        <p:spPr>
          <a:xfrm>
            <a:off x="1047089" y="2922592"/>
            <a:ext cx="18031666" cy="5708649"/>
          </a:xfrm>
        </p:spPr>
        <p:txBody>
          <a:bodyPr>
            <a:normAutofit/>
          </a:bodyPr>
          <a:lstStyle/>
          <a:p>
            <a:pPr algn="l"/>
            <a:r>
              <a:rPr lang="en-US" sz="2400" b="0" i="0" dirty="0">
                <a:solidFill>
                  <a:srgbClr val="424242"/>
                </a:solidFill>
                <a:effectLst/>
                <a:latin typeface="+mn-lt"/>
              </a:rPr>
              <a:t>SAP is deprecating the Rehire Inactive Employees page. </a:t>
            </a:r>
            <a:r>
              <a:rPr lang="en-US" sz="2400" b="1" i="0" dirty="0">
                <a:solidFill>
                  <a:srgbClr val="424242"/>
                </a:solidFill>
                <a:effectLst/>
                <a:latin typeface="+mn-lt"/>
              </a:rPr>
              <a:t>Instead, you can use the Duplicate Check dialog, accessible from the Manage Pending Hires tool or the Add New Employee page</a:t>
            </a:r>
            <a:r>
              <a:rPr lang="en-US" sz="2400" b="0" i="0" dirty="0">
                <a:solidFill>
                  <a:srgbClr val="424242"/>
                </a:solidFill>
                <a:effectLst/>
                <a:latin typeface="+mn-lt"/>
              </a:rPr>
              <a:t>. This change simplifies the rehiring process for inactive employees by providing Duplicate Check as the sole, comprehensive UI entry point.</a:t>
            </a:r>
          </a:p>
          <a:p>
            <a:pPr algn="l"/>
            <a:r>
              <a:rPr lang="en-US" sz="2400" b="0" i="0" dirty="0">
                <a:solidFill>
                  <a:srgbClr val="424242"/>
                </a:solidFill>
                <a:effectLst/>
                <a:latin typeface="+mn-lt"/>
              </a:rPr>
              <a:t>Advantages of Duplicate Check over Rehire Inactive Employees:</a:t>
            </a:r>
          </a:p>
          <a:p>
            <a:pPr algn="l">
              <a:buFont typeface="Arial" panose="020B0604020202020204" pitchFamily="34" charset="0"/>
              <a:buChar char="•"/>
            </a:pPr>
            <a:r>
              <a:rPr lang="en-US" sz="2400" b="0" i="0" dirty="0">
                <a:solidFill>
                  <a:srgbClr val="424242"/>
                </a:solidFill>
                <a:effectLst/>
                <a:latin typeface="+mn-lt"/>
              </a:rPr>
              <a:t>National ID data is checked when searching for inactive employee matches, reducing the number of matches.</a:t>
            </a:r>
          </a:p>
          <a:p>
            <a:pPr algn="l">
              <a:buFont typeface="Arial" panose="020B0604020202020204" pitchFamily="34" charset="0"/>
              <a:buChar char="•"/>
            </a:pPr>
            <a:r>
              <a:rPr lang="en-US" sz="2400" b="0" i="0" dirty="0">
                <a:solidFill>
                  <a:srgbClr val="424242"/>
                </a:solidFill>
                <a:effectLst/>
                <a:latin typeface="+mn-lt"/>
              </a:rPr>
              <a:t>Matched employees display information about their current and past employments, including legal entities and contingent employment indicators.</a:t>
            </a:r>
          </a:p>
          <a:p>
            <a:pPr algn="l">
              <a:buFont typeface="Arial" panose="020B0604020202020204" pitchFamily="34" charset="0"/>
              <a:buChar char="•"/>
            </a:pPr>
            <a:r>
              <a:rPr lang="en-US" sz="2400" b="0" i="0" dirty="0">
                <a:solidFill>
                  <a:srgbClr val="424242"/>
                </a:solidFill>
                <a:effectLst/>
                <a:latin typeface="+mn-lt"/>
              </a:rPr>
              <a:t>You can rehire an employee whose termination date is in the future, as long as the rehire date is after the termination date. Duplicate Check will display options to accept the match or rehire with new employment.</a:t>
            </a:r>
          </a:p>
          <a:p>
            <a:pPr algn="l"/>
            <a:r>
              <a:rPr lang="en-US" sz="2400" b="0" i="0" dirty="0">
                <a:solidFill>
                  <a:srgbClr val="424242"/>
                </a:solidFill>
                <a:effectLst/>
                <a:latin typeface="+mn-lt"/>
              </a:rPr>
              <a:t>If you currently use Rehire Inactive Employees for rehiring, it's recommended to transition to Duplicate Check and familiarize your HR administrators and managers with its process. Additionally, update your existing workflows, as Rehire Inactive Employees will not be available after May 16, 2026.</a:t>
            </a:r>
          </a:p>
          <a:p>
            <a:endParaRPr lang="en-US" dirty="0"/>
          </a:p>
        </p:txBody>
      </p:sp>
      <p:sp>
        <p:nvSpPr>
          <p:cNvPr id="3" name="Title 2">
            <a:extLst>
              <a:ext uri="{FF2B5EF4-FFF2-40B4-BE49-F238E27FC236}">
                <a16:creationId xmlns:a16="http://schemas.microsoft.com/office/drawing/2014/main" id="{6E0DCC74-F066-E330-5A57-AED323FADA7E}"/>
              </a:ext>
            </a:extLst>
          </p:cNvPr>
          <p:cNvSpPr>
            <a:spLocks noGrp="1"/>
          </p:cNvSpPr>
          <p:nvPr>
            <p:ph type="title"/>
          </p:nvPr>
        </p:nvSpPr>
        <p:spPr/>
        <p:txBody>
          <a:bodyPr/>
          <a:lstStyle/>
          <a:p>
            <a:r>
              <a:rPr lang="es-ES" dirty="0" err="1">
                <a:solidFill>
                  <a:schemeClr val="accent1">
                    <a:lumMod val="75000"/>
                  </a:schemeClr>
                </a:solidFill>
              </a:rPr>
              <a:t>Deprecation</a:t>
            </a:r>
            <a:r>
              <a:rPr lang="es-ES" dirty="0">
                <a:solidFill>
                  <a:schemeClr val="accent1">
                    <a:lumMod val="75000"/>
                  </a:schemeClr>
                </a:solidFill>
              </a:rPr>
              <a:t> </a:t>
            </a:r>
            <a:r>
              <a:rPr lang="es-ES" dirty="0" err="1">
                <a:solidFill>
                  <a:schemeClr val="accent1">
                    <a:lumMod val="75000"/>
                  </a:schemeClr>
                </a:solidFill>
              </a:rPr>
              <a:t>of</a:t>
            </a:r>
            <a:r>
              <a:rPr lang="es-ES" dirty="0">
                <a:solidFill>
                  <a:schemeClr val="accent1">
                    <a:lumMod val="75000"/>
                  </a:schemeClr>
                </a:solidFill>
              </a:rPr>
              <a:t> </a:t>
            </a:r>
            <a:r>
              <a:rPr lang="es-ES" dirty="0" err="1">
                <a:solidFill>
                  <a:schemeClr val="accent1">
                    <a:lumMod val="75000"/>
                  </a:schemeClr>
                </a:solidFill>
              </a:rPr>
              <a:t>rehire</a:t>
            </a:r>
            <a:r>
              <a:rPr lang="es-ES" dirty="0">
                <a:solidFill>
                  <a:schemeClr val="accent1">
                    <a:lumMod val="75000"/>
                  </a:schemeClr>
                </a:solidFill>
              </a:rPr>
              <a:t> inactive </a:t>
            </a:r>
            <a:r>
              <a:rPr lang="es-ES" dirty="0" err="1">
                <a:solidFill>
                  <a:schemeClr val="accent1">
                    <a:lumMod val="75000"/>
                  </a:schemeClr>
                </a:solidFill>
              </a:rPr>
              <a:t>employees</a:t>
            </a:r>
            <a:endParaRPr lang="en-US" dirty="0">
              <a:solidFill>
                <a:schemeClr val="accent1">
                  <a:lumMod val="75000"/>
                </a:schemeClr>
              </a:solidFill>
            </a:endParaRPr>
          </a:p>
        </p:txBody>
      </p:sp>
    </p:spTree>
    <p:extLst>
      <p:ext uri="{BB962C8B-B14F-4D97-AF65-F5344CB8AC3E}">
        <p14:creationId xmlns:p14="http://schemas.microsoft.com/office/powerpoint/2010/main" val="2452325118"/>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0</TotalTime>
  <Words>1482</Words>
  <Application>Microsoft Office PowerPoint</Application>
  <PresentationFormat>Custom</PresentationFormat>
  <Paragraphs>99</Paragraphs>
  <Slides>17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Calibri</vt:lpstr>
      <vt:lpstr>Calibri Light</vt:lpstr>
      <vt:lpstr>Conduit ITC</vt:lpstr>
      <vt:lpstr>Roboto</vt:lpstr>
      <vt:lpstr>Segoe Sans</vt:lpstr>
      <vt:lpstr>Verdana</vt:lpstr>
      <vt:lpstr>Retrospect</vt:lpstr>
      <vt:lpstr>1H 2025 Release highlihts</vt:lpstr>
      <vt:lpstr>agenda</vt:lpstr>
      <vt:lpstr>Introduction</vt:lpstr>
      <vt:lpstr>Introduction</vt:lpstr>
      <vt:lpstr>Platform</vt:lpstr>
      <vt:lpstr>New features for latest people profile</vt:lpstr>
      <vt:lpstr>Sap joule digital agent enhancements</vt:lpstr>
      <vt:lpstr>Free AND PREMIUM WALKME FUNCTIONALITY</vt:lpstr>
      <vt:lpstr>TEXT FIELD ENHANCEMENTS</vt:lpstr>
      <vt:lpstr>Company field added to employee profile</vt:lpstr>
      <vt:lpstr>General display name automatically on</vt:lpstr>
      <vt:lpstr>Employee Central </vt:lpstr>
      <vt:lpstr>Mass data management supports job information</vt:lpstr>
      <vt:lpstr>Add new employee to this position</vt:lpstr>
      <vt:lpstr>New national id information with validity period</vt:lpstr>
      <vt:lpstr>Enhancements to quick actions</vt:lpstr>
      <vt:lpstr>Deprecation of rehire inactive employees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2025-04-29T08:40:24Z</dcterms:created>
  <dcterms:modified xsi:type="dcterms:W3CDTF">2025-04-29T08:40:35Z</dcterms:modified>
</cp:coreProperties>
</file>